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8"/>
  </p:notesMasterIdLst>
  <p:sldIdLst>
    <p:sldId id="274" r:id="rId2"/>
    <p:sldId id="275" r:id="rId3"/>
    <p:sldId id="276" r:id="rId4"/>
    <p:sldId id="262" r:id="rId5"/>
    <p:sldId id="283" r:id="rId6"/>
    <p:sldId id="282" r:id="rId7"/>
    <p:sldId id="284" r:id="rId8"/>
    <p:sldId id="285" r:id="rId9"/>
    <p:sldId id="286" r:id="rId10"/>
    <p:sldId id="288" r:id="rId11"/>
    <p:sldId id="289" r:id="rId12"/>
    <p:sldId id="290" r:id="rId13"/>
    <p:sldId id="291" r:id="rId14"/>
    <p:sldId id="292" r:id="rId15"/>
    <p:sldId id="293" r:id="rId16"/>
    <p:sldId id="295" r:id="rId17"/>
    <p:sldId id="296" r:id="rId18"/>
    <p:sldId id="299" r:id="rId19"/>
    <p:sldId id="300" r:id="rId20"/>
    <p:sldId id="301" r:id="rId21"/>
    <p:sldId id="302" r:id="rId22"/>
    <p:sldId id="303" r:id="rId23"/>
    <p:sldId id="304" r:id="rId24"/>
    <p:sldId id="311" r:id="rId25"/>
    <p:sldId id="312" r:id="rId26"/>
    <p:sldId id="313" r:id="rId27"/>
    <p:sldId id="314" r:id="rId28"/>
    <p:sldId id="315" r:id="rId29"/>
    <p:sldId id="316" r:id="rId30"/>
    <p:sldId id="305" r:id="rId31"/>
    <p:sldId id="317" r:id="rId32"/>
    <p:sldId id="306" r:id="rId33"/>
    <p:sldId id="307" r:id="rId34"/>
    <p:sldId id="308" r:id="rId35"/>
    <p:sldId id="309" r:id="rId36"/>
    <p:sldId id="310" r:id="rId3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0" d="100"/>
          <a:sy n="60" d="100"/>
        </p:scale>
        <p:origin x="-142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7A482C9-799A-40AD-9711-0CC47091A4AF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27A5890-823C-4641-BD87-0C7C6B04A7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817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ABB4CA-4D54-473E-BA95-16C215867C9D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7869-0D60-4C25-90D5-0D5E23CAFA25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E22E-C285-4F93-AD1D-6962FD596E52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4BBF-ED6F-4CFF-8203-E1684DD48A16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76BD-44CD-4D14-9581-18674EECBF9A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A7DB-493A-4390-9EAE-1D18F3AB8432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9F14-366D-4A32-9E5C-6E5ABFBE93AB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F9F4-EC2E-4841-BC48-48C7A3E15D94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8F7E8-0E18-4BBE-AACE-94D21D1507B8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E85F-2A1C-4699-BCAE-1936AE33E229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BD3B6-B5E4-4C05-B0F1-99FD3D95C06A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3EEB7FC-27E3-444B-A6AD-92314B27DE50}" type="datetime8">
              <a:rPr lang="fa-IR" smtClean="0"/>
              <a:t>16 آوريل 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BF3AD39-AC8E-4C5B-834A-F54AB398DC7E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hf hdr="0" ftr="0" dt="0"/>
  <p:txStyles>
    <p:titleStyle>
      <a:lvl1pPr algn="ctr" defTabSz="914400" rtl="1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6576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dunew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412776"/>
            <a:ext cx="8251129" cy="4641379"/>
          </a:xfrm>
        </p:spPr>
      </p:pic>
    </p:spTree>
    <p:extLst>
      <p:ext uri="{BB962C8B-B14F-4D97-AF65-F5344CB8AC3E}">
        <p14:creationId xmlns:p14="http://schemas.microsoft.com/office/powerpoint/2010/main" val="11332450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10</a:t>
            </a:fld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52"/>
            <a:ext cx="9144000" cy="64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9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11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3" y="0"/>
            <a:ext cx="8506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850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12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" y="0"/>
            <a:ext cx="8944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7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13</a:t>
            </a:fld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09"/>
            <a:ext cx="9144000" cy="65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30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14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73152"/>
            <a:ext cx="9052560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3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15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8" y="0"/>
            <a:ext cx="8850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72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16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5" y="0"/>
            <a:ext cx="8990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88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17</a:t>
            </a:fld>
            <a:endParaRPr lang="fa-I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36576"/>
            <a:ext cx="8906256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5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18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46"/>
            <a:ext cx="9144000" cy="64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76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19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" y="0"/>
            <a:ext cx="910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67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51520" y="5991042"/>
            <a:ext cx="432048" cy="502569"/>
          </a:xfrm>
        </p:spPr>
        <p:txBody>
          <a:bodyPr/>
          <a:lstStyle/>
          <a:p>
            <a:fld id="{550D3980-7FE6-4C14-A212-1C9EF9303559}" type="slidenum">
              <a:rPr lang="fa-IR" sz="2000" smtClean="0"/>
              <a:t>2</a:t>
            </a:fld>
            <a:endParaRPr lang="fa-IR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2547714"/>
          </a:xfrm>
        </p:spPr>
        <p:txBody>
          <a:bodyPr>
            <a:noAutofit/>
          </a:bodyPr>
          <a:lstStyle/>
          <a:p>
            <a:r>
              <a:rPr lang="fa-IR" sz="8800" dirty="0" smtClean="0"/>
              <a:t>بسم الله الرحمن الرحیم</a:t>
            </a:r>
            <a:endParaRPr lang="fa-IR" sz="8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3437896"/>
            <a:ext cx="6969097" cy="2553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400" kern="1200"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 sz="3600" dirty="0">
              <a:cs typeface="B Nazanin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38326"/>
            <a:ext cx="4320480" cy="3743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591" y="6381327"/>
            <a:ext cx="7257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 smtClean="0"/>
              <a:t>(وأُفَوِّضُ </a:t>
            </a:r>
            <a:r>
              <a:rPr lang="fa-IR" dirty="0"/>
              <a:t>أَمْرِي إِلَى اللَّهِ إِنَّ اللَّهَ بَصِيرٌ </a:t>
            </a:r>
            <a:r>
              <a:rPr lang="fa-IR" dirty="0" smtClean="0"/>
              <a:t>بِالْعِبَادِ  )                 سوره غافر آیه44</a:t>
            </a:r>
            <a:endParaRPr lang="fa-I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1129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20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0" y="0"/>
            <a:ext cx="8884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2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21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3" y="0"/>
            <a:ext cx="8748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46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22</a:t>
            </a:fld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9" y="0"/>
            <a:ext cx="8510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78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23</a:t>
            </a:fld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9" y="0"/>
            <a:ext cx="8510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5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24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1" y="0"/>
            <a:ext cx="7896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99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25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98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26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07264"/>
            <a:ext cx="9052560" cy="644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80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27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6" y="0"/>
            <a:ext cx="8703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9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28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" y="12192"/>
            <a:ext cx="9076944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87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29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285"/>
            <a:ext cx="9144000" cy="61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95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" y="0"/>
            <a:ext cx="9144000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000" dirty="0" smtClean="0">
                <a:solidFill>
                  <a:schemeClr val="bg1"/>
                </a:solidFill>
                <a:cs typeface="B Titr" pitchFamily="2" charset="-78"/>
              </a:rPr>
              <a:t>جلسه چهارم:انواع فرم ها</a:t>
            </a:r>
            <a:endParaRPr lang="fa-IR" sz="2000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53200"/>
            <a:ext cx="533400" cy="304800"/>
          </a:xfrm>
          <a:solidFill>
            <a:srgbClr val="FFC000"/>
          </a:solidFill>
        </p:spPr>
        <p:txBody>
          <a:bodyPr/>
          <a:lstStyle/>
          <a:p>
            <a:fld id="{5743EA8D-8084-4A12-9B5C-74D46F53D25C}" type="slidenum">
              <a:rPr lang="en-US" smtClean="0">
                <a:cs typeface="2  Titr" pitchFamily="2" charset="-78"/>
              </a:rPr>
              <a:pPr/>
              <a:t>3</a:t>
            </a:fld>
            <a:endParaRPr lang="en-US" dirty="0">
              <a:cs typeface="2  Titr" pitchFamily="2" charset="-78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6781800" cy="304800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:درک و بیان معماری2-  مدرس: سلیم صفریان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pic>
        <p:nvPicPr>
          <p:cNvPr id="2050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4826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800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30</a:t>
            </a:fld>
            <a:endParaRPr lang="fa-IR"/>
          </a:p>
        </p:txBody>
      </p:sp>
      <p:sp>
        <p:nvSpPr>
          <p:cNvPr id="4" name="Rectangle 3"/>
          <p:cNvSpPr/>
          <p:nvPr/>
        </p:nvSpPr>
        <p:spPr>
          <a:xfrm>
            <a:off x="1259632" y="1268760"/>
            <a:ext cx="612068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1500" b="1" dirty="0" smtClean="0">
                <a:solidFill>
                  <a:schemeClr val="tx2">
                    <a:lumMod val="75000"/>
                  </a:schemeClr>
                </a:solidFill>
                <a:cs typeface="B Nazanin" pitchFamily="2" charset="-78"/>
              </a:rPr>
              <a:t>تمرین های هفتکی</a:t>
            </a:r>
            <a:endParaRPr lang="fa-IR" sz="11500" b="1" dirty="0">
              <a:solidFill>
                <a:schemeClr val="tx2">
                  <a:lumMod val="75000"/>
                </a:schemeClr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2986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31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15"/>
            <a:ext cx="9144000" cy="660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30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32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00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33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571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34</a:t>
            </a:fld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"/>
            <a:ext cx="9144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74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35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57275"/>
            <a:ext cx="76200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7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36</a:t>
            </a:fld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" y="0"/>
            <a:ext cx="8975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26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350" y="332656"/>
            <a:ext cx="72810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Wingdings" pitchFamily="2" charset="2"/>
              <a:buChar char="v"/>
            </a:pPr>
            <a:r>
              <a:rPr lang="fa-IR" sz="3000" dirty="0" smtClean="0">
                <a:cs typeface="B Nazanin" pitchFamily="2" charset="-78"/>
              </a:rPr>
              <a:t>منابع درس: </a:t>
            </a:r>
          </a:p>
          <a:p>
            <a:pPr algn="ctr"/>
            <a:r>
              <a:rPr lang="fa-IR" sz="3200" dirty="0" smtClean="0">
                <a:cs typeface="B Nazanin" pitchFamily="2" charset="-78"/>
              </a:rPr>
              <a:t>کتاب : فرم، فضا و نظم</a:t>
            </a:r>
          </a:p>
          <a:p>
            <a:pPr algn="ctr"/>
            <a:r>
              <a:rPr lang="fa-IR" sz="3200" dirty="0">
                <a:solidFill>
                  <a:srgbClr val="FF0000"/>
                </a:solidFill>
                <a:cs typeface="B Nazanin" pitchFamily="2" charset="-78"/>
              </a:rPr>
              <a:t>فرانسیس دی کی چینگ </a:t>
            </a:r>
            <a:endParaRPr lang="fa-IR" sz="3000" dirty="0" smtClean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4</a:t>
            </a:fld>
            <a:endParaRPr lang="fa-IR" dirty="0"/>
          </a:p>
        </p:txBody>
      </p:sp>
      <p:pic>
        <p:nvPicPr>
          <p:cNvPr id="5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60" y="111141"/>
            <a:ext cx="1178401" cy="11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71539"/>
            <a:ext cx="4588766" cy="47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1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5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77" y="0"/>
            <a:ext cx="7271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7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6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" y="97536"/>
            <a:ext cx="8955024" cy="66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51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7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5"/>
            <a:ext cx="9144000" cy="675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13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8</a:t>
            </a:fld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19"/>
            <a:ext cx="9144000" cy="66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87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AD39-AC8E-4C5B-834A-F54AB398DC7E}" type="slidenum">
              <a:rPr lang="fa-IR" smtClean="0"/>
              <a:t>9</a:t>
            </a:fld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47"/>
            <a:ext cx="9144000" cy="66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85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300</TotalTime>
  <Words>93</Words>
  <Application>Microsoft Office PowerPoint</Application>
  <PresentationFormat>On-screen Show (4:3)</PresentationFormat>
  <Paragraphs>43</Paragraphs>
  <Slides>36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Hardcover</vt:lpstr>
      <vt:lpstr>PowerPoint Presentation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24</cp:revision>
  <dcterms:created xsi:type="dcterms:W3CDTF">2020-04-13T18:55:25Z</dcterms:created>
  <dcterms:modified xsi:type="dcterms:W3CDTF">2020-04-16T00:05:29Z</dcterms:modified>
</cp:coreProperties>
</file>