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83" r:id="rId2"/>
    <p:sldId id="671" r:id="rId3"/>
    <p:sldId id="685" r:id="rId4"/>
    <p:sldId id="679" r:id="rId5"/>
    <p:sldId id="686" r:id="rId6"/>
    <p:sldId id="687" r:id="rId7"/>
    <p:sldId id="688" r:id="rId8"/>
    <p:sldId id="689" r:id="rId9"/>
    <p:sldId id="690" r:id="rId10"/>
    <p:sldId id="691" r:id="rId11"/>
    <p:sldId id="692" r:id="rId12"/>
    <p:sldId id="693" r:id="rId13"/>
    <p:sldId id="694" r:id="rId14"/>
    <p:sldId id="695" r:id="rId15"/>
    <p:sldId id="696" r:id="rId16"/>
    <p:sldId id="697" r:id="rId17"/>
    <p:sldId id="698" r:id="rId18"/>
    <p:sldId id="699" r:id="rId19"/>
    <p:sldId id="700" r:id="rId20"/>
    <p:sldId id="702" r:id="rId21"/>
    <p:sldId id="703" r:id="rId22"/>
    <p:sldId id="704" r:id="rId23"/>
    <p:sldId id="705" r:id="rId24"/>
    <p:sldId id="706" r:id="rId25"/>
    <p:sldId id="707" r:id="rId26"/>
    <p:sldId id="708" r:id="rId27"/>
    <p:sldId id="709" r:id="rId28"/>
    <p:sldId id="49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dkhah"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33CC33"/>
    <a:srgbClr val="E6711A"/>
    <a:srgbClr val="FF6699"/>
    <a:srgbClr val="0810B8"/>
    <a:srgbClr val="F5640B"/>
    <a:srgbClr val="66FF33"/>
    <a:srgbClr val="CCFFCC"/>
    <a:srgbClr val="FFFFFF"/>
    <a:srgbClr val="DEF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2"/>
    </p:cViewPr>
  </p:sorterViewPr>
  <p:notesViewPr>
    <p:cSldViewPr>
      <p:cViewPr varScale="1">
        <p:scale>
          <a:sx n="48" d="100"/>
          <a:sy n="48" d="100"/>
        </p:scale>
        <p:origin x="-199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54A7E94-56E2-4611-97C9-5ACBF9FF8897}" type="datetimeFigureOut">
              <a:rPr lang="en-US" smtClean="0"/>
              <a:pPr/>
              <a:t>4/5/2020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317EB43-4778-4C95-ABD5-B948B265447F}" type="slidenum">
              <a:rPr lang="en-US" smtClean="0"/>
              <a:pPr/>
              <a:t>‹#›</a:t>
            </a:fld>
            <a:endParaRPr lang="en-US"/>
          </a:p>
        </p:txBody>
      </p:sp>
    </p:spTree>
    <p:extLst>
      <p:ext uri="{BB962C8B-B14F-4D97-AF65-F5344CB8AC3E}">
        <p14:creationId xmlns:p14="http://schemas.microsoft.com/office/powerpoint/2010/main" val="428631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014D35C-2915-4716-9D4A-B7BC6313BCD4}" type="datetimeFigureOut">
              <a:rPr lang="en-US" smtClean="0"/>
              <a:pPr/>
              <a:t>4/5/2020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097E426-9FA9-4536-95BB-AB94CD794A43}" type="slidenum">
              <a:rPr lang="en-US" smtClean="0"/>
              <a:pPr/>
              <a:t>‹#›</a:t>
            </a:fld>
            <a:endParaRPr lang="en-US"/>
          </a:p>
        </p:txBody>
      </p:sp>
    </p:spTree>
    <p:extLst>
      <p:ext uri="{BB962C8B-B14F-4D97-AF65-F5344CB8AC3E}">
        <p14:creationId xmlns:p14="http://schemas.microsoft.com/office/powerpoint/2010/main" val="406157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7E426-9FA9-4536-95BB-AB94CD794A43}" type="slidenum">
              <a:rPr lang="en-US" smtClean="0"/>
              <a:pPr/>
              <a:t>17</a:t>
            </a:fld>
            <a:endParaRPr lang="en-US"/>
          </a:p>
        </p:txBody>
      </p:sp>
    </p:spTree>
    <p:extLst>
      <p:ext uri="{BB962C8B-B14F-4D97-AF65-F5344CB8AC3E}">
        <p14:creationId xmlns:p14="http://schemas.microsoft.com/office/powerpoint/2010/main" val="194262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7E426-9FA9-4536-95BB-AB94CD794A43}" type="slidenum">
              <a:rPr lang="en-US" smtClean="0"/>
              <a:pPr/>
              <a:t>23</a:t>
            </a:fld>
            <a:endParaRPr lang="en-US"/>
          </a:p>
        </p:txBody>
      </p:sp>
    </p:spTree>
    <p:extLst>
      <p:ext uri="{BB962C8B-B14F-4D97-AF65-F5344CB8AC3E}">
        <p14:creationId xmlns:p14="http://schemas.microsoft.com/office/powerpoint/2010/main" val="41011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7E426-9FA9-4536-95BB-AB94CD794A43}" type="slidenum">
              <a:rPr lang="en-US" smtClean="0"/>
              <a:pPr/>
              <a:t>24</a:t>
            </a:fld>
            <a:endParaRPr lang="en-US"/>
          </a:p>
        </p:txBody>
      </p:sp>
    </p:spTree>
    <p:extLst>
      <p:ext uri="{BB962C8B-B14F-4D97-AF65-F5344CB8AC3E}">
        <p14:creationId xmlns:p14="http://schemas.microsoft.com/office/powerpoint/2010/main" val="155677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fa-IR" dirty="0"/>
              <a:t>1398121</a:t>
            </a:r>
            <a:endParaRPr lang="en-US" dirty="0"/>
          </a:p>
        </p:txBody>
      </p:sp>
      <p:sp>
        <p:nvSpPr>
          <p:cNvPr id="5" name="Footer Placeholder 4"/>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6" name="Slide Number Placeholder 5"/>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a-IR" dirty="0"/>
              <a:t>1398121</a:t>
            </a:r>
            <a:endParaRPr lang="en-US" dirty="0"/>
          </a:p>
        </p:txBody>
      </p:sp>
      <p:sp>
        <p:nvSpPr>
          <p:cNvPr id="5" name="Footer Placeholder 4"/>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6" name="Slide Number Placeholder 5"/>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a-IR" dirty="0"/>
              <a:t>1398121</a:t>
            </a:r>
            <a:endParaRPr lang="en-US" dirty="0"/>
          </a:p>
        </p:txBody>
      </p:sp>
      <p:sp>
        <p:nvSpPr>
          <p:cNvPr id="5" name="Footer Placeholder 4"/>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6" name="Slide Number Placeholder 5"/>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a-IR" dirty="0"/>
              <a:t>1398121</a:t>
            </a:r>
            <a:endParaRPr lang="en-US" dirty="0"/>
          </a:p>
        </p:txBody>
      </p:sp>
      <p:sp>
        <p:nvSpPr>
          <p:cNvPr id="5" name="Footer Placeholder 4"/>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6" name="Slide Number Placeholder 5"/>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fa-IR" dirty="0"/>
              <a:t>1398121</a:t>
            </a:r>
            <a:endParaRPr lang="en-US" dirty="0"/>
          </a:p>
        </p:txBody>
      </p:sp>
      <p:sp>
        <p:nvSpPr>
          <p:cNvPr id="5" name="Footer Placeholder 4"/>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6" name="Slide Number Placeholder 5"/>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fa-IR" dirty="0"/>
              <a:t>1398121</a:t>
            </a:r>
            <a:endParaRPr lang="en-US" dirty="0"/>
          </a:p>
        </p:txBody>
      </p:sp>
      <p:sp>
        <p:nvSpPr>
          <p:cNvPr id="6" name="Footer Placeholder 5"/>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7" name="Slide Number Placeholder 6"/>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fa-IR" dirty="0"/>
              <a:t>1398121</a:t>
            </a:r>
            <a:endParaRPr lang="en-US" dirty="0"/>
          </a:p>
        </p:txBody>
      </p:sp>
      <p:sp>
        <p:nvSpPr>
          <p:cNvPr id="8" name="Footer Placeholder 7"/>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9" name="Slide Number Placeholder 8"/>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fa-IR" dirty="0"/>
              <a:t>1398121</a:t>
            </a:r>
            <a:endParaRPr lang="en-US" dirty="0"/>
          </a:p>
        </p:txBody>
      </p:sp>
      <p:sp>
        <p:nvSpPr>
          <p:cNvPr id="4" name="Footer Placeholder 3"/>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5" name="Slide Number Placeholder 4"/>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dirty="0"/>
              <a:t>1398121</a:t>
            </a:r>
            <a:endParaRPr lang="en-US" dirty="0"/>
          </a:p>
        </p:txBody>
      </p:sp>
      <p:sp>
        <p:nvSpPr>
          <p:cNvPr id="3" name="Footer Placeholder 2"/>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4" name="Slide Number Placeholder 3"/>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fa-IR" dirty="0"/>
              <a:t>1398121</a:t>
            </a:r>
            <a:endParaRPr lang="en-US" dirty="0"/>
          </a:p>
        </p:txBody>
      </p:sp>
      <p:sp>
        <p:nvSpPr>
          <p:cNvPr id="6" name="Footer Placeholder 5"/>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7" name="Slide Number Placeholder 6"/>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fa-IR" dirty="0"/>
              <a:t>1398121</a:t>
            </a:r>
            <a:endParaRPr lang="en-US" dirty="0"/>
          </a:p>
        </p:txBody>
      </p:sp>
      <p:sp>
        <p:nvSpPr>
          <p:cNvPr id="6" name="Footer Placeholder 5"/>
          <p:cNvSpPr>
            <a:spLocks noGrp="1"/>
          </p:cNvSpPr>
          <p:nvPr>
            <p:ph type="ftr" sz="quarter" idx="11"/>
          </p:nvPr>
        </p:nvSpPr>
        <p:spPr/>
        <p:txBody>
          <a:bodyPr/>
          <a:lstStyle/>
          <a:p>
            <a:r>
              <a:rPr lang="fa-IR" dirty="0"/>
              <a:t>دانشگاه فنی : آموزشکده فنی رازی اردبیل-تاسیسات التریکی- دادخواه  </a:t>
            </a:r>
            <a:endParaRPr lang="en-US" dirty="0"/>
          </a:p>
        </p:txBody>
      </p:sp>
      <p:sp>
        <p:nvSpPr>
          <p:cNvPr id="7" name="Slide Number Placeholder 6"/>
          <p:cNvSpPr>
            <a:spLocks noGrp="1"/>
          </p:cNvSpPr>
          <p:nvPr>
            <p:ph type="sldNum" sz="quarter" idx="12"/>
          </p:nvPr>
        </p:nvSpPr>
        <p:spPr/>
        <p:txBody>
          <a:bodyPr/>
          <a:lstStyle/>
          <a:p>
            <a:fld id="{5743EA8D-8084-4A12-9B5C-74D46F53D2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a-IR" dirty="0"/>
              <a:t>1398121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dirty="0"/>
              <a:t>دانشگاه فنی : آموزشکده فنی رازی اردبیل-تاسیسات التریکی- دادخواه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3EA8D-8084-4A12-9B5C-74D46F53D2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2.wdp"/></Relationships>
</file>

<file path=ppt/slides/_rels/slide1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6.wdp"/></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8.wdp"/><Relationship Id="rId5" Type="http://schemas.openxmlformats.org/officeDocument/2006/relationships/image" Target="../media/image30.png"/><Relationship Id="rId4" Type="http://schemas.microsoft.com/office/2007/relationships/hdphoto" Target="../media/hdphoto17.wdp"/></Relationships>
</file>

<file path=ppt/slides/_rels/slide2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2400" y="0"/>
            <a:ext cx="8839200" cy="6400800"/>
            <a:chOff x="1371600" y="304800"/>
            <a:chExt cx="7467600" cy="4114800"/>
          </a:xfrm>
        </p:grpSpPr>
        <p:sp>
          <p:nvSpPr>
            <p:cNvPr id="9" name="Rounded Rectangle 8"/>
            <p:cNvSpPr/>
            <p:nvPr/>
          </p:nvSpPr>
          <p:spPr>
            <a:xfrm>
              <a:off x="1371600" y="304800"/>
              <a:ext cx="7467600" cy="4114800"/>
            </a:xfrm>
            <a:prstGeom prst="roundRect">
              <a:avLst/>
            </a:prstGeom>
            <a:solidFill>
              <a:schemeClr val="bg1"/>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endParaRPr lang="en-US" sz="3200" dirty="0">
                <a:cs typeface="B Titr" pitchFamily="2" charset="-78"/>
              </a:endParaRPr>
            </a:p>
          </p:txBody>
        </p:sp>
        <p:pic>
          <p:nvPicPr>
            <p:cNvPr id="10" name="Picture 8" descr="https://encrypted-tbn0.gstatic.com/images?q=tbn:ANd9GcRoszV_XcPEUuspbT6R-E-XXnW01prNYPDt5HnYSKca9S81Kaz1"/>
            <p:cNvPicPr>
              <a:picLocks noChangeAspect="1" noChangeArrowheads="1"/>
            </p:cNvPicPr>
            <p:nvPr/>
          </p:nvPicPr>
          <p:blipFill>
            <a:blip r:embed="rId2"/>
            <a:srcRect/>
            <a:stretch>
              <a:fillRect/>
            </a:stretch>
          </p:blipFill>
          <p:spPr bwMode="auto">
            <a:xfrm>
              <a:off x="1828800" y="609600"/>
              <a:ext cx="6781800" cy="2971800"/>
            </a:xfrm>
            <a:prstGeom prst="rect">
              <a:avLst/>
            </a:prstGeom>
            <a:noFill/>
          </p:spPr>
        </p:pic>
      </p:grpSp>
      <p:sp>
        <p:nvSpPr>
          <p:cNvPr id="15" name="Date Placeholder 5"/>
          <p:cNvSpPr>
            <a:spLocks noGrp="1"/>
          </p:cNvSpPr>
          <p:nvPr>
            <p:ph type="dt" sz="half" idx="10"/>
          </p:nvPr>
        </p:nvSpPr>
        <p:spPr>
          <a:xfrm>
            <a:off x="6781800" y="6553200"/>
            <a:ext cx="2362200" cy="304800"/>
          </a:xfrm>
          <a:solidFill>
            <a:srgbClr val="00CC99"/>
          </a:solidFill>
        </p:spPr>
        <p:txBody>
          <a:bodyPr/>
          <a:lstStyle/>
          <a:p>
            <a:r>
              <a:rPr lang="en-US" dirty="0">
                <a:solidFill>
                  <a:schemeClr val="tx1"/>
                </a:solidFill>
                <a:cs typeface="2  Titr" pitchFamily="2" charset="-78"/>
              </a:rPr>
              <a:t>1399.1</a:t>
            </a:r>
          </a:p>
        </p:txBody>
      </p:sp>
      <p:sp>
        <p:nvSpPr>
          <p:cNvPr id="16" name="Slide Number Placeholder 6"/>
          <p:cNvSpPr>
            <a:spLocks noGrp="1"/>
          </p:cNvSpPr>
          <p:nvPr>
            <p:ph type="sldNum" sz="quarter" idx="12"/>
          </p:nvPr>
        </p:nvSpPr>
        <p:spPr>
          <a:xfrm>
            <a:off x="8610600" y="6553200"/>
            <a:ext cx="533400" cy="304800"/>
          </a:xfrm>
          <a:solidFill>
            <a:srgbClr val="FFC000"/>
          </a:solidFill>
        </p:spPr>
        <p:txBody>
          <a:bodyPr/>
          <a:lstStyle/>
          <a:p>
            <a:fld id="{5743EA8D-8084-4A12-9B5C-74D46F53D25C}" type="slidenum">
              <a:rPr lang="en-US" smtClean="0">
                <a:cs typeface="2  Titr" pitchFamily="2" charset="-78"/>
              </a:rPr>
              <a:pPr/>
              <a:t>1</a:t>
            </a:fld>
            <a:endParaRPr lang="en-US" dirty="0">
              <a:cs typeface="2  Titr" pitchFamily="2" charset="-78"/>
            </a:endParaRPr>
          </a:p>
        </p:txBody>
      </p:sp>
      <p:pic>
        <p:nvPicPr>
          <p:cNvPr id="13" name="Picture 10" descr="تلاش گروهک تروریستی منافقین به‎منظور لکه برداری از چهره مخدوش خود ..."/>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257800"/>
            <a:ext cx="1273418" cy="7762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تلاش گروهک تروریستی منافقین به‎منظور لکه برداری از چهره مخدوش خود ..."/>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782" y="5257800"/>
            <a:ext cx="1273418" cy="7762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تلاش گروهک تروریستی منافقین به‎منظور لکه برداری از چهره مخدوش خود ..."/>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8582" y="5257800"/>
            <a:ext cx="1273418" cy="776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0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F3102-00F1-4691-99F4-B4B4F3996581}"/>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03297910-2490-4459-939D-AD9131E869B6}"/>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C6119C20-CC8E-46B2-A3D7-C5F5736ACBA2}"/>
              </a:ext>
            </a:extLst>
          </p:cNvPr>
          <p:cNvSpPr>
            <a:spLocks noGrp="1"/>
          </p:cNvSpPr>
          <p:nvPr>
            <p:ph type="sldNum" sz="quarter" idx="12"/>
          </p:nvPr>
        </p:nvSpPr>
        <p:spPr/>
        <p:txBody>
          <a:bodyPr/>
          <a:lstStyle/>
          <a:p>
            <a:fld id="{5743EA8D-8084-4A12-9B5C-74D46F53D25C}" type="slidenum">
              <a:rPr lang="en-US" smtClean="0"/>
              <a:pPr/>
              <a:t>10</a:t>
            </a:fld>
            <a:endParaRPr lang="en-US"/>
          </a:p>
        </p:txBody>
      </p:sp>
      <p:sp>
        <p:nvSpPr>
          <p:cNvPr id="5" name="TextBox 4">
            <a:extLst>
              <a:ext uri="{FF2B5EF4-FFF2-40B4-BE49-F238E27FC236}">
                <a16:creationId xmlns:a16="http://schemas.microsoft.com/office/drawing/2014/main" id="{3A429AC1-F719-4362-89D3-5D8BCE466DCF}"/>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عوامل زیان آور محیط کار</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5B3D8D28-E3AE-4493-AACC-B366796D1A3F}"/>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DCF2DF1E-50AD-428A-95EF-3278D3399F00}"/>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67AA5F0E-3ADB-4011-8DB3-3C3304B00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19" y="609600"/>
            <a:ext cx="7624762" cy="3758685"/>
          </a:xfrm>
          <a:prstGeom prst="rect">
            <a:avLst/>
          </a:prstGeom>
        </p:spPr>
      </p:pic>
    </p:spTree>
    <p:extLst>
      <p:ext uri="{BB962C8B-B14F-4D97-AF65-F5344CB8AC3E}">
        <p14:creationId xmlns:p14="http://schemas.microsoft.com/office/powerpoint/2010/main" val="456310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567F1-04F5-4572-87D2-D0577A318E7B}"/>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58D50D7C-86C5-452C-8347-B17557C2E710}"/>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6B23D118-B0A1-4781-825D-38BB7E2C23E9}"/>
              </a:ext>
            </a:extLst>
          </p:cNvPr>
          <p:cNvSpPr>
            <a:spLocks noGrp="1"/>
          </p:cNvSpPr>
          <p:nvPr>
            <p:ph type="sldNum" sz="quarter" idx="12"/>
          </p:nvPr>
        </p:nvSpPr>
        <p:spPr/>
        <p:txBody>
          <a:bodyPr/>
          <a:lstStyle/>
          <a:p>
            <a:fld id="{5743EA8D-8084-4A12-9B5C-74D46F53D25C}" type="slidenum">
              <a:rPr lang="en-US" smtClean="0"/>
              <a:pPr/>
              <a:t>11</a:t>
            </a:fld>
            <a:endParaRPr lang="en-US"/>
          </a:p>
        </p:txBody>
      </p:sp>
      <p:sp>
        <p:nvSpPr>
          <p:cNvPr id="5" name="TextBox 4">
            <a:extLst>
              <a:ext uri="{FF2B5EF4-FFF2-40B4-BE49-F238E27FC236}">
                <a16:creationId xmlns:a16="http://schemas.microsoft.com/office/drawing/2014/main" id="{24E2EB0C-DFBD-4B7B-B090-AA0062EA7F08}"/>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عوامل زیان آور محیط کار</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E28D94C3-3F6D-4E79-9646-DD99CE998CE5}"/>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767CCB21-C228-4AC4-B50F-C6686657A7EF}"/>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13" name="Picture 12">
            <a:extLst>
              <a:ext uri="{FF2B5EF4-FFF2-40B4-BE49-F238E27FC236}">
                <a16:creationId xmlns:a16="http://schemas.microsoft.com/office/drawing/2014/main" id="{13B97376-AC7F-4B94-A1F7-C8F575DE69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90600" y="685800"/>
            <a:ext cx="6781800" cy="4669672"/>
          </a:xfrm>
          <a:prstGeom prst="rect">
            <a:avLst/>
          </a:prstGeom>
        </p:spPr>
      </p:pic>
    </p:spTree>
    <p:extLst>
      <p:ext uri="{BB962C8B-B14F-4D97-AF65-F5344CB8AC3E}">
        <p14:creationId xmlns:p14="http://schemas.microsoft.com/office/powerpoint/2010/main" val="3777321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4C639-49CD-4CA0-B71A-30C77C35226F}"/>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E9B1C5AA-39D8-498E-9786-1DF861F70AB5}"/>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5614A022-CC09-4C82-BF64-A34BFA949C7E}"/>
              </a:ext>
            </a:extLst>
          </p:cNvPr>
          <p:cNvSpPr>
            <a:spLocks noGrp="1"/>
          </p:cNvSpPr>
          <p:nvPr>
            <p:ph type="sldNum" sz="quarter" idx="12"/>
          </p:nvPr>
        </p:nvSpPr>
        <p:spPr/>
        <p:txBody>
          <a:bodyPr/>
          <a:lstStyle/>
          <a:p>
            <a:fld id="{5743EA8D-8084-4A12-9B5C-74D46F53D25C}" type="slidenum">
              <a:rPr lang="en-US" smtClean="0"/>
              <a:pPr/>
              <a:t>12</a:t>
            </a:fld>
            <a:endParaRPr lang="en-US"/>
          </a:p>
        </p:txBody>
      </p:sp>
      <p:sp>
        <p:nvSpPr>
          <p:cNvPr id="5" name="TextBox 4">
            <a:extLst>
              <a:ext uri="{FF2B5EF4-FFF2-40B4-BE49-F238E27FC236}">
                <a16:creationId xmlns:a16="http://schemas.microsoft.com/office/drawing/2014/main" id="{735C8D68-DFF5-441A-9AE9-80F4F90EA26F}"/>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عوامل زیان آور محیط کار</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996177BF-8AAB-4FF0-9EC5-68DC9D5E7034}"/>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89BAE76B-D804-4213-813E-23241FF38AA2}"/>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AE1C8156-5AA1-4D75-B7B2-9A5CDD0C73D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76250" y="838200"/>
            <a:ext cx="7698072" cy="4648200"/>
          </a:xfrm>
          <a:prstGeom prst="rect">
            <a:avLst/>
          </a:prstGeom>
        </p:spPr>
      </p:pic>
    </p:spTree>
    <p:extLst>
      <p:ext uri="{BB962C8B-B14F-4D97-AF65-F5344CB8AC3E}">
        <p14:creationId xmlns:p14="http://schemas.microsoft.com/office/powerpoint/2010/main" val="1554980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43C89-8481-4EE7-9673-DE7A4F327A71}"/>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452B200C-EA97-4212-A32E-CE78B9E51A35}"/>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A5C1E130-6C90-4BE2-9964-370C515B2812}"/>
              </a:ext>
            </a:extLst>
          </p:cNvPr>
          <p:cNvSpPr>
            <a:spLocks noGrp="1"/>
          </p:cNvSpPr>
          <p:nvPr>
            <p:ph type="sldNum" sz="quarter" idx="12"/>
          </p:nvPr>
        </p:nvSpPr>
        <p:spPr/>
        <p:txBody>
          <a:bodyPr/>
          <a:lstStyle/>
          <a:p>
            <a:fld id="{5743EA8D-8084-4A12-9B5C-74D46F53D25C}" type="slidenum">
              <a:rPr lang="en-US" smtClean="0"/>
              <a:pPr/>
              <a:t>13</a:t>
            </a:fld>
            <a:endParaRPr lang="en-US"/>
          </a:p>
        </p:txBody>
      </p:sp>
      <p:sp>
        <p:nvSpPr>
          <p:cNvPr id="5" name="TextBox 4">
            <a:extLst>
              <a:ext uri="{FF2B5EF4-FFF2-40B4-BE49-F238E27FC236}">
                <a16:creationId xmlns:a16="http://schemas.microsoft.com/office/drawing/2014/main" id="{C2150DCD-A19A-40F1-9FED-BB265A98823E}"/>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عوامل زیان آور محیط کار</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2EABE2DB-4675-42B1-8B6B-890B3BADF38B}"/>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B36E13E0-B086-4E03-852B-59BA47AC4028}"/>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CA07A3F7-E016-4B7F-9F8C-6953D82C503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3400" y="810028"/>
            <a:ext cx="7848600" cy="5237943"/>
          </a:xfrm>
          <a:prstGeom prst="rect">
            <a:avLst/>
          </a:prstGeom>
        </p:spPr>
      </p:pic>
    </p:spTree>
    <p:extLst>
      <p:ext uri="{BB962C8B-B14F-4D97-AF65-F5344CB8AC3E}">
        <p14:creationId xmlns:p14="http://schemas.microsoft.com/office/powerpoint/2010/main" val="3059526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F99AF-ACA0-4247-BD4E-CCCBBFEE9DAA}"/>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74CC3456-03BF-41A5-9A17-841D3802705A}"/>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A4629A6A-0F3B-4CDE-B26D-2FD313665108}"/>
              </a:ext>
            </a:extLst>
          </p:cNvPr>
          <p:cNvSpPr>
            <a:spLocks noGrp="1"/>
          </p:cNvSpPr>
          <p:nvPr>
            <p:ph type="sldNum" sz="quarter" idx="12"/>
          </p:nvPr>
        </p:nvSpPr>
        <p:spPr/>
        <p:txBody>
          <a:bodyPr/>
          <a:lstStyle/>
          <a:p>
            <a:fld id="{5743EA8D-8084-4A12-9B5C-74D46F53D25C}" type="slidenum">
              <a:rPr lang="en-US" smtClean="0"/>
              <a:pPr/>
              <a:t>14</a:t>
            </a:fld>
            <a:endParaRPr lang="en-US"/>
          </a:p>
        </p:txBody>
      </p:sp>
      <p:sp>
        <p:nvSpPr>
          <p:cNvPr id="5" name="TextBox 4">
            <a:extLst>
              <a:ext uri="{FF2B5EF4-FFF2-40B4-BE49-F238E27FC236}">
                <a16:creationId xmlns:a16="http://schemas.microsoft.com/office/drawing/2014/main" id="{B1695596-3727-4D66-BD5A-15C51FCBB34C}"/>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اصول و مفاهیم ایمنی</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AFC4ED93-C6C6-47AD-8F33-7959EC71A8DE}"/>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E8F45DC1-02D2-4A86-8373-739720D17178}"/>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215E66EF-0DEE-4EDB-BE79-3FA24D778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599" y="914400"/>
            <a:ext cx="4814761" cy="4572000"/>
          </a:xfrm>
          <a:prstGeom prst="rect">
            <a:avLst/>
          </a:prstGeom>
        </p:spPr>
      </p:pic>
    </p:spTree>
    <p:extLst>
      <p:ext uri="{BB962C8B-B14F-4D97-AF65-F5344CB8AC3E}">
        <p14:creationId xmlns:p14="http://schemas.microsoft.com/office/powerpoint/2010/main" val="1900369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F9A7D-BD9F-4DBE-A58D-3713D366E463}"/>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DE5B3019-D4A5-46FC-B530-0E32167478AD}"/>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86D0D86A-CA27-4BE5-B456-32644C3A6C46}"/>
              </a:ext>
            </a:extLst>
          </p:cNvPr>
          <p:cNvSpPr>
            <a:spLocks noGrp="1"/>
          </p:cNvSpPr>
          <p:nvPr>
            <p:ph type="sldNum" sz="quarter" idx="12"/>
          </p:nvPr>
        </p:nvSpPr>
        <p:spPr/>
        <p:txBody>
          <a:bodyPr/>
          <a:lstStyle/>
          <a:p>
            <a:fld id="{5743EA8D-8084-4A12-9B5C-74D46F53D25C}" type="slidenum">
              <a:rPr lang="en-US" smtClean="0"/>
              <a:pPr/>
              <a:t>15</a:t>
            </a:fld>
            <a:endParaRPr lang="en-US"/>
          </a:p>
        </p:txBody>
      </p:sp>
      <p:sp>
        <p:nvSpPr>
          <p:cNvPr id="5" name="TextBox 4">
            <a:extLst>
              <a:ext uri="{FF2B5EF4-FFF2-40B4-BE49-F238E27FC236}">
                <a16:creationId xmlns:a16="http://schemas.microsoft.com/office/drawing/2014/main" id="{EA38443F-4A3A-490F-ABCB-98A205CA6F01}"/>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F8AC0EE0-4A60-4CA6-A010-2E3D84F00F46}"/>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010A7E0F-7EB9-49A4-9840-3A9B9CE7213D}"/>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7750E30A-024E-40B3-8EBE-28D0C802213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2503" b="3744"/>
          <a:stretch/>
        </p:blipFill>
        <p:spPr>
          <a:xfrm>
            <a:off x="1219200" y="533399"/>
            <a:ext cx="6434137" cy="5728073"/>
          </a:xfrm>
          <a:prstGeom prst="rect">
            <a:avLst/>
          </a:prstGeom>
        </p:spPr>
      </p:pic>
    </p:spTree>
    <p:extLst>
      <p:ext uri="{BB962C8B-B14F-4D97-AF65-F5344CB8AC3E}">
        <p14:creationId xmlns:p14="http://schemas.microsoft.com/office/powerpoint/2010/main" val="1658690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331197-0964-4C70-8755-6C836795BF0A}"/>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7175C175-E000-4D94-AF1D-CCD19F5A483E}"/>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AFDDB6DA-DDA9-4ED8-99D2-7D39952286C6}"/>
              </a:ext>
            </a:extLst>
          </p:cNvPr>
          <p:cNvSpPr>
            <a:spLocks noGrp="1"/>
          </p:cNvSpPr>
          <p:nvPr>
            <p:ph type="sldNum" sz="quarter" idx="12"/>
          </p:nvPr>
        </p:nvSpPr>
        <p:spPr/>
        <p:txBody>
          <a:bodyPr/>
          <a:lstStyle/>
          <a:p>
            <a:fld id="{5743EA8D-8084-4A12-9B5C-74D46F53D25C}" type="slidenum">
              <a:rPr lang="en-US" smtClean="0"/>
              <a:pPr/>
              <a:t>16</a:t>
            </a:fld>
            <a:endParaRPr lang="en-US"/>
          </a:p>
        </p:txBody>
      </p:sp>
      <p:sp>
        <p:nvSpPr>
          <p:cNvPr id="6" name="Date Placeholder 5">
            <a:extLst>
              <a:ext uri="{FF2B5EF4-FFF2-40B4-BE49-F238E27FC236}">
                <a16:creationId xmlns:a16="http://schemas.microsoft.com/office/drawing/2014/main" id="{5EEC0850-6436-4566-953D-11FC627E6A4B}"/>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5C24B82A-19A1-445C-964A-2B3ED2BCD2AD}"/>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A13CD8B3-2535-4E4D-8008-C9C081CA9F9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38200" y="685800"/>
            <a:ext cx="7300912" cy="5184468"/>
          </a:xfrm>
          <a:prstGeom prst="rect">
            <a:avLst/>
          </a:prstGeom>
        </p:spPr>
      </p:pic>
      <p:sp>
        <p:nvSpPr>
          <p:cNvPr id="11" name="TextBox 10">
            <a:extLst>
              <a:ext uri="{FF2B5EF4-FFF2-40B4-BE49-F238E27FC236}">
                <a16:creationId xmlns:a16="http://schemas.microsoft.com/office/drawing/2014/main" id="{C9407234-BD87-4A77-9219-374091AF88F0}"/>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spTree>
    <p:extLst>
      <p:ext uri="{BB962C8B-B14F-4D97-AF65-F5344CB8AC3E}">
        <p14:creationId xmlns:p14="http://schemas.microsoft.com/office/powerpoint/2010/main" val="33133462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6CA673-3326-4F51-99E9-86594B0CD7A4}"/>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F2490D4E-C49C-4620-8250-1A080B3AF0DD}"/>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D077289A-70B9-42BA-AAD3-BEA33DF6D149}"/>
              </a:ext>
            </a:extLst>
          </p:cNvPr>
          <p:cNvSpPr>
            <a:spLocks noGrp="1"/>
          </p:cNvSpPr>
          <p:nvPr>
            <p:ph type="sldNum" sz="quarter" idx="12"/>
          </p:nvPr>
        </p:nvSpPr>
        <p:spPr/>
        <p:txBody>
          <a:bodyPr/>
          <a:lstStyle/>
          <a:p>
            <a:fld id="{5743EA8D-8084-4A12-9B5C-74D46F53D25C}" type="slidenum">
              <a:rPr lang="en-US" smtClean="0"/>
              <a:pPr/>
              <a:t>17</a:t>
            </a:fld>
            <a:endParaRPr lang="en-US"/>
          </a:p>
        </p:txBody>
      </p:sp>
      <p:sp>
        <p:nvSpPr>
          <p:cNvPr id="6" name="Date Placeholder 5">
            <a:extLst>
              <a:ext uri="{FF2B5EF4-FFF2-40B4-BE49-F238E27FC236}">
                <a16:creationId xmlns:a16="http://schemas.microsoft.com/office/drawing/2014/main" id="{AD91C1F9-B652-438D-824B-2D8B171F26F4}"/>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A180C093-1391-4D2F-84FF-41D5CF00C4B4}"/>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8" name="TextBox 7">
            <a:extLst>
              <a:ext uri="{FF2B5EF4-FFF2-40B4-BE49-F238E27FC236}">
                <a16:creationId xmlns:a16="http://schemas.microsoft.com/office/drawing/2014/main" id="{50B33E72-1B76-4C30-A72B-81056FFE0BFC}"/>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grpSp>
        <p:nvGrpSpPr>
          <p:cNvPr id="12" name="Group 11">
            <a:extLst>
              <a:ext uri="{FF2B5EF4-FFF2-40B4-BE49-F238E27FC236}">
                <a16:creationId xmlns:a16="http://schemas.microsoft.com/office/drawing/2014/main" id="{32523BE8-9FDE-4EB5-A731-ED08BAF719A0}"/>
              </a:ext>
            </a:extLst>
          </p:cNvPr>
          <p:cNvGrpSpPr/>
          <p:nvPr/>
        </p:nvGrpSpPr>
        <p:grpSpPr>
          <a:xfrm>
            <a:off x="519113" y="1069106"/>
            <a:ext cx="7877175" cy="5285656"/>
            <a:chOff x="519113" y="1069106"/>
            <a:chExt cx="7877175" cy="5285656"/>
          </a:xfrm>
        </p:grpSpPr>
        <p:pic>
          <p:nvPicPr>
            <p:cNvPr id="10" name="Picture 9">
              <a:extLst>
                <a:ext uri="{FF2B5EF4-FFF2-40B4-BE49-F238E27FC236}">
                  <a16:creationId xmlns:a16="http://schemas.microsoft.com/office/drawing/2014/main" id="{D554CDBF-2B86-4E8C-9E47-F0B126AB575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19113" y="1070694"/>
              <a:ext cx="7877175" cy="5284068"/>
            </a:xfrm>
            <a:prstGeom prst="rect">
              <a:avLst/>
            </a:prstGeom>
          </p:spPr>
        </p:pic>
        <p:sp>
          <p:nvSpPr>
            <p:cNvPr id="11" name="Rectangle 10">
              <a:extLst>
                <a:ext uri="{FF2B5EF4-FFF2-40B4-BE49-F238E27FC236}">
                  <a16:creationId xmlns:a16="http://schemas.microsoft.com/office/drawing/2014/main" id="{4B4E827E-1205-4326-B3F2-E6BB57CE0BBB}"/>
                </a:ext>
              </a:extLst>
            </p:cNvPr>
            <p:cNvSpPr/>
            <p:nvPr/>
          </p:nvSpPr>
          <p:spPr>
            <a:xfrm>
              <a:off x="4543425" y="1069106"/>
              <a:ext cx="1119217" cy="369332"/>
            </a:xfrm>
            <a:prstGeom prst="rect">
              <a:avLst/>
            </a:prstGeom>
          </p:spPr>
          <p:txBody>
            <a:bodyPr wrap="none">
              <a:spAutoFit/>
            </a:bodyPr>
            <a:lstStyle/>
            <a:p>
              <a:r>
                <a:rPr lang="fa-IR" dirty="0">
                  <a:cs typeface="B Titr" panose="00000700000000000000" pitchFamily="2" charset="-78"/>
                </a:rPr>
                <a:t>سرما و گرما</a:t>
              </a:r>
              <a:endParaRPr lang="en-US" dirty="0">
                <a:cs typeface="B Titr" panose="00000700000000000000" pitchFamily="2" charset="-78"/>
              </a:endParaRPr>
            </a:p>
          </p:txBody>
        </p:sp>
      </p:grpSp>
    </p:spTree>
    <p:extLst>
      <p:ext uri="{BB962C8B-B14F-4D97-AF65-F5344CB8AC3E}">
        <p14:creationId xmlns:p14="http://schemas.microsoft.com/office/powerpoint/2010/main" val="22902993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65542-4199-40ED-91F3-64EBA864B0F4}"/>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3E6B0747-D69E-4919-A0A9-0E98E89CD81F}"/>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CCF04E44-FC12-4335-92C6-E7483705D07C}"/>
              </a:ext>
            </a:extLst>
          </p:cNvPr>
          <p:cNvSpPr>
            <a:spLocks noGrp="1"/>
          </p:cNvSpPr>
          <p:nvPr>
            <p:ph type="sldNum" sz="quarter" idx="12"/>
          </p:nvPr>
        </p:nvSpPr>
        <p:spPr/>
        <p:txBody>
          <a:bodyPr/>
          <a:lstStyle/>
          <a:p>
            <a:fld id="{5743EA8D-8084-4A12-9B5C-74D46F53D25C}" type="slidenum">
              <a:rPr lang="en-US" smtClean="0"/>
              <a:pPr/>
              <a:t>18</a:t>
            </a:fld>
            <a:endParaRPr lang="en-US"/>
          </a:p>
        </p:txBody>
      </p:sp>
      <p:sp>
        <p:nvSpPr>
          <p:cNvPr id="6" name="Date Placeholder 5">
            <a:extLst>
              <a:ext uri="{FF2B5EF4-FFF2-40B4-BE49-F238E27FC236}">
                <a16:creationId xmlns:a16="http://schemas.microsoft.com/office/drawing/2014/main" id="{3D3D732E-FD5A-44AE-A702-451AB5ABD5A9}"/>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1A7CD25B-005A-41F5-B990-05F6F0FB01B4}"/>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8" name="TextBox 7">
            <a:extLst>
              <a:ext uri="{FF2B5EF4-FFF2-40B4-BE49-F238E27FC236}">
                <a16:creationId xmlns:a16="http://schemas.microsoft.com/office/drawing/2014/main" id="{FA2F5750-913E-49BA-A874-9513660E1879}"/>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pic>
        <p:nvPicPr>
          <p:cNvPr id="10" name="Picture 9">
            <a:extLst>
              <a:ext uri="{FF2B5EF4-FFF2-40B4-BE49-F238E27FC236}">
                <a16:creationId xmlns:a16="http://schemas.microsoft.com/office/drawing/2014/main" id="{FB8A387E-5220-4E1D-9F57-7C0994430B5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6312" y="696873"/>
            <a:ext cx="7191375" cy="5464254"/>
          </a:xfrm>
          <a:prstGeom prst="rect">
            <a:avLst/>
          </a:prstGeom>
        </p:spPr>
      </p:pic>
    </p:spTree>
    <p:extLst>
      <p:ext uri="{BB962C8B-B14F-4D97-AF65-F5344CB8AC3E}">
        <p14:creationId xmlns:p14="http://schemas.microsoft.com/office/powerpoint/2010/main" val="42567006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BD6CA-242A-45BF-A6A2-91260E917419}"/>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0F24804B-4BBF-4E74-8082-2A8B596793A6}"/>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A5C995BB-1D72-4845-90C7-FBA16E755491}"/>
              </a:ext>
            </a:extLst>
          </p:cNvPr>
          <p:cNvSpPr>
            <a:spLocks noGrp="1"/>
          </p:cNvSpPr>
          <p:nvPr>
            <p:ph type="sldNum" sz="quarter" idx="12"/>
          </p:nvPr>
        </p:nvSpPr>
        <p:spPr/>
        <p:txBody>
          <a:bodyPr/>
          <a:lstStyle/>
          <a:p>
            <a:fld id="{5743EA8D-8084-4A12-9B5C-74D46F53D25C}" type="slidenum">
              <a:rPr lang="en-US" smtClean="0"/>
              <a:pPr/>
              <a:t>19</a:t>
            </a:fld>
            <a:endParaRPr lang="en-US"/>
          </a:p>
        </p:txBody>
      </p:sp>
      <p:sp>
        <p:nvSpPr>
          <p:cNvPr id="6" name="Date Placeholder 5">
            <a:extLst>
              <a:ext uri="{FF2B5EF4-FFF2-40B4-BE49-F238E27FC236}">
                <a16:creationId xmlns:a16="http://schemas.microsoft.com/office/drawing/2014/main" id="{9944E293-6B2B-4495-B299-044D3ED0422D}"/>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9888C61C-E894-4C1F-A8D7-C1EB9890F4DA}"/>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8" name="TextBox 7">
            <a:extLst>
              <a:ext uri="{FF2B5EF4-FFF2-40B4-BE49-F238E27FC236}">
                <a16:creationId xmlns:a16="http://schemas.microsoft.com/office/drawing/2014/main" id="{48B68A33-DD02-4F85-8AB7-FE959600DD80}"/>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pic>
        <p:nvPicPr>
          <p:cNvPr id="10" name="Picture 9">
            <a:extLst>
              <a:ext uri="{FF2B5EF4-FFF2-40B4-BE49-F238E27FC236}">
                <a16:creationId xmlns:a16="http://schemas.microsoft.com/office/drawing/2014/main" id="{5E3ACD99-F53B-4196-8FE4-A084B3767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9600"/>
            <a:ext cx="7115175" cy="5499502"/>
          </a:xfrm>
          <a:prstGeom prst="rect">
            <a:avLst/>
          </a:prstGeom>
        </p:spPr>
      </p:pic>
    </p:spTree>
    <p:extLst>
      <p:ext uri="{BB962C8B-B14F-4D97-AF65-F5344CB8AC3E}">
        <p14:creationId xmlns:p14="http://schemas.microsoft.com/office/powerpoint/2010/main" val="3014673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400110"/>
          </a:xfrm>
          <a:prstGeom prst="rect">
            <a:avLst/>
          </a:prstGeom>
          <a:blipFill>
            <a:blip r:embed="rId2"/>
            <a:tile tx="0" ty="0" sx="100000" sy="100000" flip="none" algn="tl"/>
          </a:blipFill>
          <a:ln>
            <a:solidFill>
              <a:srgbClr val="FF0000"/>
            </a:solidFill>
          </a:ln>
        </p:spPr>
        <p:txBody>
          <a:bodyPr wrap="square" rtlCol="0">
            <a:spAutoFit/>
          </a:bodyPr>
          <a:lstStyle/>
          <a:p>
            <a:pPr algn="ctr"/>
            <a:endParaRPr lang="fa-IR" sz="2000" dirty="0">
              <a:solidFill>
                <a:srgbClr val="FFFF00"/>
              </a:solidFill>
              <a:cs typeface="Titr" pitchFamily="2" charset="-78"/>
            </a:endParaRPr>
          </a:p>
        </p:txBody>
      </p:sp>
      <p:sp>
        <p:nvSpPr>
          <p:cNvPr id="20" name="Date Placeholder 5"/>
          <p:cNvSpPr>
            <a:spLocks noGrp="1"/>
          </p:cNvSpPr>
          <p:nvPr>
            <p:ph type="dt" sz="half" idx="10"/>
          </p:nvPr>
        </p:nvSpPr>
        <p:spPr>
          <a:xfrm>
            <a:off x="6781800" y="6353174"/>
            <a:ext cx="2362200" cy="504826"/>
          </a:xfrm>
          <a:solidFill>
            <a:srgbClr val="00CC99"/>
          </a:solidFill>
        </p:spPr>
        <p:txBody>
          <a:bodyPr/>
          <a:lstStyle/>
          <a:p>
            <a:r>
              <a:rPr lang="en-US" dirty="0">
                <a:solidFill>
                  <a:schemeClr val="tx1"/>
                </a:solidFill>
                <a:cs typeface="2  Titr" pitchFamily="2" charset="-78"/>
              </a:rPr>
              <a:t>1399.1</a:t>
            </a:r>
          </a:p>
        </p:txBody>
      </p:sp>
      <p:sp>
        <p:nvSpPr>
          <p:cNvPr id="22" name="Slide Number Placeholder 6"/>
          <p:cNvSpPr>
            <a:spLocks noGrp="1"/>
          </p:cNvSpPr>
          <p:nvPr>
            <p:ph type="sldNum" sz="quarter" idx="12"/>
          </p:nvPr>
        </p:nvSpPr>
        <p:spPr>
          <a:xfrm>
            <a:off x="8610600" y="6553200"/>
            <a:ext cx="533400" cy="304800"/>
          </a:xfrm>
          <a:solidFill>
            <a:srgbClr val="FFC000"/>
          </a:solidFill>
        </p:spPr>
        <p:txBody>
          <a:bodyPr/>
          <a:lstStyle/>
          <a:p>
            <a:fld id="{5743EA8D-8084-4A12-9B5C-74D46F53D25C}" type="slidenum">
              <a:rPr lang="en-US" smtClean="0">
                <a:cs typeface="2  Titr" pitchFamily="2" charset="-78"/>
              </a:rPr>
              <a:pPr/>
              <a:t>2</a:t>
            </a:fld>
            <a:endParaRPr lang="en-US" dirty="0">
              <a:cs typeface="2  Titr" pitchFamily="2" charset="-78"/>
            </a:endParaRPr>
          </a:p>
        </p:txBody>
      </p:sp>
      <p:sp>
        <p:nvSpPr>
          <p:cNvPr id="9" name="Footer Placeholder 7"/>
          <p:cNvSpPr>
            <a:spLocks noGrp="1"/>
          </p:cNvSpPr>
          <p:nvPr>
            <p:ph type="ftr" sz="quarter" idx="11"/>
          </p:nvPr>
        </p:nvSpPr>
        <p:spPr>
          <a:xfrm>
            <a:off x="0" y="6353174"/>
            <a:ext cx="6781800" cy="504826"/>
          </a:xfrm>
          <a:solidFill>
            <a:srgbClr val="0810B8"/>
          </a:solidFill>
          <a:ln>
            <a:solidFill>
              <a:schemeClr val="tx2"/>
            </a:solidFill>
          </a:ln>
        </p:spPr>
        <p:txBody>
          <a:bodyPr/>
          <a:lstStyle/>
          <a:p>
            <a:pP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10" name="Picture 2" descr="لوگوهای زیبا از پرچم ایرا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87" y="304800"/>
            <a:ext cx="2520887" cy="25208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arth-0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450912"/>
            <a:ext cx="1758889" cy="17588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اموزشکده\آرم دانشگاه\آرم دانشگاه.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04826"/>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775667"/>
      </p:ext>
    </p:extLst>
  </p:cSld>
  <p:clrMapOvr>
    <a:masterClrMapping/>
  </p:clrMapOvr>
  <mc:AlternateContent xmlns:mc="http://schemas.openxmlformats.org/markup-compatibility/2006" xmlns:p14="http://schemas.microsoft.com/office/powerpoint/2010/main">
    <mc:Choice Requires="p14">
      <p:transition spd="slow" p14:dur="1025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E188A-8680-4D1E-BA24-B04481C860A0}"/>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2721FD89-8E61-4C6E-8D45-81A4926DE76E}"/>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DF26F94E-4B57-4663-8D42-8ABD4233610C}"/>
              </a:ext>
            </a:extLst>
          </p:cNvPr>
          <p:cNvSpPr>
            <a:spLocks noGrp="1"/>
          </p:cNvSpPr>
          <p:nvPr>
            <p:ph type="sldNum" sz="quarter" idx="12"/>
          </p:nvPr>
        </p:nvSpPr>
        <p:spPr/>
        <p:txBody>
          <a:bodyPr/>
          <a:lstStyle/>
          <a:p>
            <a:fld id="{5743EA8D-8084-4A12-9B5C-74D46F53D25C}" type="slidenum">
              <a:rPr lang="en-US" smtClean="0"/>
              <a:pPr/>
              <a:t>20</a:t>
            </a:fld>
            <a:endParaRPr lang="en-US"/>
          </a:p>
        </p:txBody>
      </p:sp>
      <p:sp>
        <p:nvSpPr>
          <p:cNvPr id="6" name="Date Placeholder 5">
            <a:extLst>
              <a:ext uri="{FF2B5EF4-FFF2-40B4-BE49-F238E27FC236}">
                <a16:creationId xmlns:a16="http://schemas.microsoft.com/office/drawing/2014/main" id="{C1558B20-FC11-4E2D-90D6-F7A76A6795EC}"/>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BA25DEAE-8895-47F4-816F-FBCEA7D70D6F}"/>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8" name="TextBox 7">
            <a:extLst>
              <a:ext uri="{FF2B5EF4-FFF2-40B4-BE49-F238E27FC236}">
                <a16:creationId xmlns:a16="http://schemas.microsoft.com/office/drawing/2014/main" id="{71CA0B8A-D0C8-43D9-ADDF-A8A5252C3B7A}"/>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pic>
        <p:nvPicPr>
          <p:cNvPr id="10" name="Picture 9">
            <a:extLst>
              <a:ext uri="{FF2B5EF4-FFF2-40B4-BE49-F238E27FC236}">
                <a16:creationId xmlns:a16="http://schemas.microsoft.com/office/drawing/2014/main" id="{3F38B41F-3209-4105-9727-587AFCBE24D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4847"/>
          <a:stretch/>
        </p:blipFill>
        <p:spPr>
          <a:xfrm>
            <a:off x="1181099" y="400110"/>
            <a:ext cx="6600841" cy="5953063"/>
          </a:xfrm>
          <a:prstGeom prst="rect">
            <a:avLst/>
          </a:prstGeom>
        </p:spPr>
      </p:pic>
    </p:spTree>
    <p:extLst>
      <p:ext uri="{BB962C8B-B14F-4D97-AF65-F5344CB8AC3E}">
        <p14:creationId xmlns:p14="http://schemas.microsoft.com/office/powerpoint/2010/main" val="992552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3054A-42ED-4244-A23E-E5B408987220}"/>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05B4179E-994D-40FA-AE2F-B7B1388874F3}"/>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951DFFD4-0A84-4898-A1B2-D91718DC7A39}"/>
              </a:ext>
            </a:extLst>
          </p:cNvPr>
          <p:cNvSpPr>
            <a:spLocks noGrp="1"/>
          </p:cNvSpPr>
          <p:nvPr>
            <p:ph type="sldNum" sz="quarter" idx="12"/>
          </p:nvPr>
        </p:nvSpPr>
        <p:spPr/>
        <p:txBody>
          <a:bodyPr/>
          <a:lstStyle/>
          <a:p>
            <a:fld id="{5743EA8D-8084-4A12-9B5C-74D46F53D25C}" type="slidenum">
              <a:rPr lang="en-US" smtClean="0"/>
              <a:pPr/>
              <a:t>21</a:t>
            </a:fld>
            <a:endParaRPr lang="en-US"/>
          </a:p>
        </p:txBody>
      </p:sp>
      <p:sp>
        <p:nvSpPr>
          <p:cNvPr id="5" name="Date Placeholder 5">
            <a:extLst>
              <a:ext uri="{FF2B5EF4-FFF2-40B4-BE49-F238E27FC236}">
                <a16:creationId xmlns:a16="http://schemas.microsoft.com/office/drawing/2014/main" id="{C6C38861-BBC5-4014-B379-7FC31E4C8BF7}"/>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6" name="Footer Placeholder 7">
            <a:extLst>
              <a:ext uri="{FF2B5EF4-FFF2-40B4-BE49-F238E27FC236}">
                <a16:creationId xmlns:a16="http://schemas.microsoft.com/office/drawing/2014/main" id="{98F07C1D-ABC5-4E08-9451-BD1B4CB55F87}"/>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7" name="TextBox 6">
            <a:extLst>
              <a:ext uri="{FF2B5EF4-FFF2-40B4-BE49-F238E27FC236}">
                <a16:creationId xmlns:a16="http://schemas.microsoft.com/office/drawing/2014/main" id="{837DC131-6338-456F-AC08-5E07F3C8A250}"/>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pic>
        <p:nvPicPr>
          <p:cNvPr id="9" name="Picture 8">
            <a:extLst>
              <a:ext uri="{FF2B5EF4-FFF2-40B4-BE49-F238E27FC236}">
                <a16:creationId xmlns:a16="http://schemas.microsoft.com/office/drawing/2014/main" id="{224165F4-351F-4F7A-874E-A39ECF91A8AF}"/>
              </a:ext>
            </a:extLst>
          </p:cNvPr>
          <p:cNvPicPr>
            <a:picLocks noChangeAspect="1"/>
          </p:cNvPicPr>
          <p:nvPr/>
        </p:nvPicPr>
        <p:blipFill rotWithShape="1">
          <a:blip r:embed="rId2">
            <a:extLst>
              <a:ext uri="{28A0092B-C50C-407E-A947-70E740481C1C}">
                <a14:useLocalDpi xmlns:a14="http://schemas.microsoft.com/office/drawing/2010/main" val="0"/>
              </a:ext>
            </a:extLst>
          </a:blip>
          <a:srcRect b="2290"/>
          <a:stretch/>
        </p:blipFill>
        <p:spPr>
          <a:xfrm>
            <a:off x="947615" y="408242"/>
            <a:ext cx="6934323" cy="5944931"/>
          </a:xfrm>
          <a:prstGeom prst="rect">
            <a:avLst/>
          </a:prstGeom>
        </p:spPr>
      </p:pic>
    </p:spTree>
    <p:extLst>
      <p:ext uri="{BB962C8B-B14F-4D97-AF65-F5344CB8AC3E}">
        <p14:creationId xmlns:p14="http://schemas.microsoft.com/office/powerpoint/2010/main" val="1529808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258A8-2CC2-42AB-8620-CE92D920F44D}"/>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0BC27B60-0BD6-4699-8B9B-95C80E22768D}"/>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53B53BD7-A98B-4825-8980-9DE4B8B877FB}"/>
              </a:ext>
            </a:extLst>
          </p:cNvPr>
          <p:cNvSpPr>
            <a:spLocks noGrp="1"/>
          </p:cNvSpPr>
          <p:nvPr>
            <p:ph type="sldNum" sz="quarter" idx="12"/>
          </p:nvPr>
        </p:nvSpPr>
        <p:spPr/>
        <p:txBody>
          <a:bodyPr/>
          <a:lstStyle/>
          <a:p>
            <a:fld id="{5743EA8D-8084-4A12-9B5C-74D46F53D25C}" type="slidenum">
              <a:rPr lang="en-US" smtClean="0"/>
              <a:pPr/>
              <a:t>22</a:t>
            </a:fld>
            <a:endParaRPr lang="en-US"/>
          </a:p>
        </p:txBody>
      </p:sp>
      <p:sp>
        <p:nvSpPr>
          <p:cNvPr id="5" name="Date Placeholder 5">
            <a:extLst>
              <a:ext uri="{FF2B5EF4-FFF2-40B4-BE49-F238E27FC236}">
                <a16:creationId xmlns:a16="http://schemas.microsoft.com/office/drawing/2014/main" id="{D6EDABAB-67B9-433F-B3D9-95860EA06073}"/>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6" name="Footer Placeholder 7">
            <a:extLst>
              <a:ext uri="{FF2B5EF4-FFF2-40B4-BE49-F238E27FC236}">
                <a16:creationId xmlns:a16="http://schemas.microsoft.com/office/drawing/2014/main" id="{EC8D873D-FCCF-4EB3-AB52-C86D5017D426}"/>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7" name="TextBox 6">
            <a:extLst>
              <a:ext uri="{FF2B5EF4-FFF2-40B4-BE49-F238E27FC236}">
                <a16:creationId xmlns:a16="http://schemas.microsoft.com/office/drawing/2014/main" id="{F79A479C-C013-41F6-BB20-87DD6242AD20}"/>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pic>
        <p:nvPicPr>
          <p:cNvPr id="9" name="Picture 8">
            <a:extLst>
              <a:ext uri="{FF2B5EF4-FFF2-40B4-BE49-F238E27FC236}">
                <a16:creationId xmlns:a16="http://schemas.microsoft.com/office/drawing/2014/main" id="{4A1C1468-E1B7-4189-8AF3-4E4FA4A9AB7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9601" y="533400"/>
            <a:ext cx="7624762" cy="3131891"/>
          </a:xfrm>
          <a:prstGeom prst="rect">
            <a:avLst/>
          </a:prstGeom>
        </p:spPr>
      </p:pic>
    </p:spTree>
    <p:extLst>
      <p:ext uri="{BB962C8B-B14F-4D97-AF65-F5344CB8AC3E}">
        <p14:creationId xmlns:p14="http://schemas.microsoft.com/office/powerpoint/2010/main" val="298304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F4879-09E5-4AF4-B043-7F4C76FEF4D6}"/>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36B237AA-D08F-4AA2-84A4-08BD5E1FC768}"/>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6FD7CAFC-6736-4245-A569-FEE3D19CE48B}"/>
              </a:ext>
            </a:extLst>
          </p:cNvPr>
          <p:cNvSpPr>
            <a:spLocks noGrp="1"/>
          </p:cNvSpPr>
          <p:nvPr>
            <p:ph type="sldNum" sz="quarter" idx="12"/>
          </p:nvPr>
        </p:nvSpPr>
        <p:spPr/>
        <p:txBody>
          <a:bodyPr/>
          <a:lstStyle/>
          <a:p>
            <a:fld id="{5743EA8D-8084-4A12-9B5C-74D46F53D25C}" type="slidenum">
              <a:rPr lang="en-US" smtClean="0"/>
              <a:pPr/>
              <a:t>23</a:t>
            </a:fld>
            <a:endParaRPr lang="en-US"/>
          </a:p>
        </p:txBody>
      </p:sp>
      <p:sp>
        <p:nvSpPr>
          <p:cNvPr id="5" name="Date Placeholder 5">
            <a:extLst>
              <a:ext uri="{FF2B5EF4-FFF2-40B4-BE49-F238E27FC236}">
                <a16:creationId xmlns:a16="http://schemas.microsoft.com/office/drawing/2014/main" id="{C65E7826-005A-4FB7-8CC4-65320E33A34D}"/>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6" name="Footer Placeholder 7">
            <a:extLst>
              <a:ext uri="{FF2B5EF4-FFF2-40B4-BE49-F238E27FC236}">
                <a16:creationId xmlns:a16="http://schemas.microsoft.com/office/drawing/2014/main" id="{D7DE8198-0F02-4D22-AB98-59672B6C754C}"/>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7" name="TextBox 6">
            <a:extLst>
              <a:ext uri="{FF2B5EF4-FFF2-40B4-BE49-F238E27FC236}">
                <a16:creationId xmlns:a16="http://schemas.microsoft.com/office/drawing/2014/main" id="{52F4B5E9-6EAA-4B4E-93F8-3763C159257B}"/>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grpSp>
        <p:nvGrpSpPr>
          <p:cNvPr id="11" name="Group 10">
            <a:extLst>
              <a:ext uri="{FF2B5EF4-FFF2-40B4-BE49-F238E27FC236}">
                <a16:creationId xmlns:a16="http://schemas.microsoft.com/office/drawing/2014/main" id="{0F11C6A3-51A4-4867-97F9-0D8CB1FA185E}"/>
              </a:ext>
            </a:extLst>
          </p:cNvPr>
          <p:cNvGrpSpPr/>
          <p:nvPr/>
        </p:nvGrpSpPr>
        <p:grpSpPr>
          <a:xfrm>
            <a:off x="0" y="459739"/>
            <a:ext cx="8915400" cy="5682814"/>
            <a:chOff x="0" y="459739"/>
            <a:chExt cx="8915400" cy="5682814"/>
          </a:xfrm>
        </p:grpSpPr>
        <p:pic>
          <p:nvPicPr>
            <p:cNvPr id="9" name="Picture 8">
              <a:extLst>
                <a:ext uri="{FF2B5EF4-FFF2-40B4-BE49-F238E27FC236}">
                  <a16:creationId xmlns:a16="http://schemas.microsoft.com/office/drawing/2014/main" id="{2FADBD67-B1E2-4B54-A297-F3694D96EB9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00151" y="459739"/>
              <a:ext cx="6781799" cy="5102861"/>
            </a:xfrm>
            <a:prstGeom prst="rect">
              <a:avLst/>
            </a:prstGeom>
          </p:spPr>
        </p:pic>
        <p:sp>
          <p:nvSpPr>
            <p:cNvPr id="10" name="Rectangle 9">
              <a:extLst>
                <a:ext uri="{FF2B5EF4-FFF2-40B4-BE49-F238E27FC236}">
                  <a16:creationId xmlns:a16="http://schemas.microsoft.com/office/drawing/2014/main" id="{F9E1904B-1763-4B65-A2B9-4FF3CB784B66}"/>
                </a:ext>
              </a:extLst>
            </p:cNvPr>
            <p:cNvSpPr/>
            <p:nvPr/>
          </p:nvSpPr>
          <p:spPr>
            <a:xfrm>
              <a:off x="0" y="5496222"/>
              <a:ext cx="8915400" cy="646331"/>
            </a:xfrm>
            <a:prstGeom prst="rect">
              <a:avLst/>
            </a:prstGeom>
          </p:spPr>
          <p:txBody>
            <a:bodyPr wrap="square">
              <a:spAutoFit/>
            </a:bodyPr>
            <a:lstStyle/>
            <a:p>
              <a:pPr algn="justLow" rtl="1"/>
              <a:r>
                <a:rPr lang="fa-IR" dirty="0">
                  <a:cs typeface="B Nazanin" panose="00000400000000000000" pitchFamily="2" charset="-78"/>
                </a:rPr>
                <a:t>توصیه می شود در صنایعی که کارگران به نحوی با این تشعشعات سرو کار دارند از عینک مخصوص که شیشه آن حاوی اکسید های فلزی است استفاده شود این عینک ها مانع عبور تشعشعات حرارتی شده ولی می تواند نور را از خود عبور دهد .</a:t>
              </a:r>
              <a:endParaRPr lang="en-US" dirty="0">
                <a:cs typeface="B Nazanin" panose="00000400000000000000" pitchFamily="2" charset="-78"/>
              </a:endParaRPr>
            </a:p>
          </p:txBody>
        </p:sp>
      </p:grpSp>
    </p:spTree>
    <p:extLst>
      <p:ext uri="{BB962C8B-B14F-4D97-AF65-F5344CB8AC3E}">
        <p14:creationId xmlns:p14="http://schemas.microsoft.com/office/powerpoint/2010/main" val="41784271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94A807-D6F4-4B0C-8955-85535A0CF1E1}"/>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D32CE89C-B356-4273-8450-ED95B0BA9D2E}"/>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6405B84C-1D96-4A2C-965E-6286ABAF3CCB}"/>
              </a:ext>
            </a:extLst>
          </p:cNvPr>
          <p:cNvSpPr>
            <a:spLocks noGrp="1"/>
          </p:cNvSpPr>
          <p:nvPr>
            <p:ph type="sldNum" sz="quarter" idx="12"/>
          </p:nvPr>
        </p:nvSpPr>
        <p:spPr/>
        <p:txBody>
          <a:bodyPr/>
          <a:lstStyle/>
          <a:p>
            <a:fld id="{5743EA8D-8084-4A12-9B5C-74D46F53D25C}" type="slidenum">
              <a:rPr lang="en-US" smtClean="0"/>
              <a:pPr/>
              <a:t>24</a:t>
            </a:fld>
            <a:endParaRPr lang="en-US"/>
          </a:p>
        </p:txBody>
      </p:sp>
      <p:sp>
        <p:nvSpPr>
          <p:cNvPr id="5" name="Date Placeholder 5">
            <a:extLst>
              <a:ext uri="{FF2B5EF4-FFF2-40B4-BE49-F238E27FC236}">
                <a16:creationId xmlns:a16="http://schemas.microsoft.com/office/drawing/2014/main" id="{87846835-59DE-459D-BAA1-25C0EAEDFC43}"/>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6" name="Footer Placeholder 7">
            <a:extLst>
              <a:ext uri="{FF2B5EF4-FFF2-40B4-BE49-F238E27FC236}">
                <a16:creationId xmlns:a16="http://schemas.microsoft.com/office/drawing/2014/main" id="{00EEC7AC-2578-4C1C-850B-3056D04B9613}"/>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7" name="TextBox 6">
            <a:extLst>
              <a:ext uri="{FF2B5EF4-FFF2-40B4-BE49-F238E27FC236}">
                <a16:creationId xmlns:a16="http://schemas.microsoft.com/office/drawing/2014/main" id="{95956C3C-DC15-46C0-9C13-CD01B4143465}"/>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pic>
        <p:nvPicPr>
          <p:cNvPr id="9" name="Picture 8">
            <a:extLst>
              <a:ext uri="{FF2B5EF4-FFF2-40B4-BE49-F238E27FC236}">
                <a16:creationId xmlns:a16="http://schemas.microsoft.com/office/drawing/2014/main" id="{76038F00-37F3-4952-9D31-841B1E3D8C5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143125" y="525631"/>
            <a:ext cx="6400800" cy="3896670"/>
          </a:xfrm>
          <a:prstGeom prst="rect">
            <a:avLst/>
          </a:prstGeom>
        </p:spPr>
      </p:pic>
      <p:grpSp>
        <p:nvGrpSpPr>
          <p:cNvPr id="13" name="Group 12">
            <a:extLst>
              <a:ext uri="{FF2B5EF4-FFF2-40B4-BE49-F238E27FC236}">
                <a16:creationId xmlns:a16="http://schemas.microsoft.com/office/drawing/2014/main" id="{28324D08-73A0-4B2F-920F-A6C5E1D1CB66}"/>
              </a:ext>
            </a:extLst>
          </p:cNvPr>
          <p:cNvGrpSpPr/>
          <p:nvPr/>
        </p:nvGrpSpPr>
        <p:grpSpPr>
          <a:xfrm>
            <a:off x="723900" y="3039067"/>
            <a:ext cx="3733800" cy="2301525"/>
            <a:chOff x="797570" y="2784425"/>
            <a:chExt cx="3485857" cy="1821367"/>
          </a:xfrm>
        </p:grpSpPr>
        <p:sp>
          <p:nvSpPr>
            <p:cNvPr id="10" name="Rectangle 9">
              <a:extLst>
                <a:ext uri="{FF2B5EF4-FFF2-40B4-BE49-F238E27FC236}">
                  <a16:creationId xmlns:a16="http://schemas.microsoft.com/office/drawing/2014/main" id="{5DB9B5E1-5A86-4F82-B9F4-BEB127A605F4}"/>
                </a:ext>
              </a:extLst>
            </p:cNvPr>
            <p:cNvSpPr/>
            <p:nvPr/>
          </p:nvSpPr>
          <p:spPr>
            <a:xfrm>
              <a:off x="797570" y="2784425"/>
              <a:ext cx="3485857" cy="243567"/>
            </a:xfrm>
            <a:prstGeom prst="rect">
              <a:avLst/>
            </a:prstGeom>
          </p:spPr>
          <p:txBody>
            <a:bodyPr wrap="square">
              <a:spAutoFit/>
            </a:bodyPr>
            <a:lstStyle/>
            <a:p>
              <a:r>
                <a:rPr lang="fa-IR" sz="1400" dirty="0">
                  <a:cs typeface="B Titr" panose="00000700000000000000" pitchFamily="2" charset="-78"/>
                </a:rPr>
                <a:t>روشنایی رضایت بخش دارای چه ویژگی هایی است:</a:t>
              </a:r>
              <a:endParaRPr lang="en-US" sz="1400" dirty="0">
                <a:cs typeface="B Titr" panose="00000700000000000000" pitchFamily="2" charset="-78"/>
              </a:endParaRPr>
            </a:p>
          </p:txBody>
        </p:sp>
        <p:pic>
          <p:nvPicPr>
            <p:cNvPr id="12" name="Picture 11">
              <a:extLst>
                <a:ext uri="{FF2B5EF4-FFF2-40B4-BE49-F238E27FC236}">
                  <a16:creationId xmlns:a16="http://schemas.microsoft.com/office/drawing/2014/main" id="{084A48D5-27DC-4D20-A91B-9505D36EEE0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115136" y="3128418"/>
              <a:ext cx="2763028" cy="1477374"/>
            </a:xfrm>
            <a:prstGeom prst="rect">
              <a:avLst/>
            </a:prstGeom>
          </p:spPr>
        </p:pic>
      </p:grpSp>
    </p:spTree>
    <p:extLst>
      <p:ext uri="{BB962C8B-B14F-4D97-AF65-F5344CB8AC3E}">
        <p14:creationId xmlns:p14="http://schemas.microsoft.com/office/powerpoint/2010/main" val="16623354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A848A-8B1E-4F25-8322-CF07CD94C075}"/>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B17EEBDD-71B8-4BFA-8875-CA0EB208CC38}"/>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1A07F24A-282D-45EB-9526-4FB232B812A9}"/>
              </a:ext>
            </a:extLst>
          </p:cNvPr>
          <p:cNvSpPr>
            <a:spLocks noGrp="1"/>
          </p:cNvSpPr>
          <p:nvPr>
            <p:ph type="sldNum" sz="quarter" idx="12"/>
          </p:nvPr>
        </p:nvSpPr>
        <p:spPr/>
        <p:txBody>
          <a:bodyPr/>
          <a:lstStyle/>
          <a:p>
            <a:fld id="{5743EA8D-8084-4A12-9B5C-74D46F53D25C}" type="slidenum">
              <a:rPr lang="en-US" smtClean="0"/>
              <a:pPr/>
              <a:t>25</a:t>
            </a:fld>
            <a:endParaRPr lang="en-US"/>
          </a:p>
        </p:txBody>
      </p:sp>
      <p:sp>
        <p:nvSpPr>
          <p:cNvPr id="5" name="Date Placeholder 5">
            <a:extLst>
              <a:ext uri="{FF2B5EF4-FFF2-40B4-BE49-F238E27FC236}">
                <a16:creationId xmlns:a16="http://schemas.microsoft.com/office/drawing/2014/main" id="{1BD6B460-A9BB-4D29-9500-FBF43C05FC7F}"/>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6" name="Footer Placeholder 7">
            <a:extLst>
              <a:ext uri="{FF2B5EF4-FFF2-40B4-BE49-F238E27FC236}">
                <a16:creationId xmlns:a16="http://schemas.microsoft.com/office/drawing/2014/main" id="{9BD75F2B-EA42-494D-B17F-F050CCDDDF8F}"/>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7" name="TextBox 6">
            <a:extLst>
              <a:ext uri="{FF2B5EF4-FFF2-40B4-BE49-F238E27FC236}">
                <a16:creationId xmlns:a16="http://schemas.microsoft.com/office/drawing/2014/main" id="{BDD23775-C2E8-42C1-BAEC-124799820763}"/>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pic>
        <p:nvPicPr>
          <p:cNvPr id="11" name="Picture 10">
            <a:extLst>
              <a:ext uri="{FF2B5EF4-FFF2-40B4-BE49-F238E27FC236}">
                <a16:creationId xmlns:a16="http://schemas.microsoft.com/office/drawing/2014/main" id="{B35708FB-6545-4A89-8FA4-FE972FFB983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97" t="2313"/>
          <a:stretch/>
        </p:blipFill>
        <p:spPr>
          <a:xfrm>
            <a:off x="1600200" y="533399"/>
            <a:ext cx="5943601" cy="5732713"/>
          </a:xfrm>
          <a:prstGeom prst="rect">
            <a:avLst/>
          </a:prstGeom>
        </p:spPr>
      </p:pic>
    </p:spTree>
    <p:extLst>
      <p:ext uri="{BB962C8B-B14F-4D97-AF65-F5344CB8AC3E}">
        <p14:creationId xmlns:p14="http://schemas.microsoft.com/office/powerpoint/2010/main" val="8306793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4955B-2FA6-4B47-8E0C-ADD12064BB74}"/>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9988B33F-2C38-43D2-8C4C-842AD837D137}"/>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1D55C85D-01DA-4E6F-A3C2-632DB3A4108B}"/>
              </a:ext>
            </a:extLst>
          </p:cNvPr>
          <p:cNvSpPr>
            <a:spLocks noGrp="1"/>
          </p:cNvSpPr>
          <p:nvPr>
            <p:ph type="sldNum" sz="quarter" idx="12"/>
          </p:nvPr>
        </p:nvSpPr>
        <p:spPr/>
        <p:txBody>
          <a:bodyPr/>
          <a:lstStyle/>
          <a:p>
            <a:fld id="{5743EA8D-8084-4A12-9B5C-74D46F53D25C}" type="slidenum">
              <a:rPr lang="en-US" smtClean="0"/>
              <a:pPr/>
              <a:t>26</a:t>
            </a:fld>
            <a:endParaRPr lang="en-US"/>
          </a:p>
        </p:txBody>
      </p:sp>
      <p:sp>
        <p:nvSpPr>
          <p:cNvPr id="5" name="Date Placeholder 5">
            <a:extLst>
              <a:ext uri="{FF2B5EF4-FFF2-40B4-BE49-F238E27FC236}">
                <a16:creationId xmlns:a16="http://schemas.microsoft.com/office/drawing/2014/main" id="{FBF2B528-A710-4AB6-B8D2-49E16327C4A8}"/>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6" name="Footer Placeholder 7">
            <a:extLst>
              <a:ext uri="{FF2B5EF4-FFF2-40B4-BE49-F238E27FC236}">
                <a16:creationId xmlns:a16="http://schemas.microsoft.com/office/drawing/2014/main" id="{EF42D9A0-3434-4B24-A0D2-EAE50717771D}"/>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7" name="TextBox 6">
            <a:extLst>
              <a:ext uri="{FF2B5EF4-FFF2-40B4-BE49-F238E27FC236}">
                <a16:creationId xmlns:a16="http://schemas.microsoft.com/office/drawing/2014/main" id="{3BD0BBE2-CA66-4674-B124-6AED03271F2F}"/>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pic>
        <p:nvPicPr>
          <p:cNvPr id="13" name="Picture 12">
            <a:extLst>
              <a:ext uri="{FF2B5EF4-FFF2-40B4-BE49-F238E27FC236}">
                <a16:creationId xmlns:a16="http://schemas.microsoft.com/office/drawing/2014/main" id="{4B29B652-E4CC-4F99-8DED-B7A9FC840BF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95401" y="452722"/>
            <a:ext cx="6667500" cy="5900452"/>
          </a:xfrm>
          <a:prstGeom prst="rect">
            <a:avLst/>
          </a:prstGeom>
        </p:spPr>
      </p:pic>
    </p:spTree>
    <p:extLst>
      <p:ext uri="{BB962C8B-B14F-4D97-AF65-F5344CB8AC3E}">
        <p14:creationId xmlns:p14="http://schemas.microsoft.com/office/powerpoint/2010/main" val="3868248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D7E21-0514-45F1-BF0C-3172E6F66562}"/>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24FA7ADB-4B40-48A1-9154-1ACC000294AE}"/>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ECE813DE-EBB3-4B29-ADEC-A9175A9ABBA8}"/>
              </a:ext>
            </a:extLst>
          </p:cNvPr>
          <p:cNvSpPr>
            <a:spLocks noGrp="1"/>
          </p:cNvSpPr>
          <p:nvPr>
            <p:ph type="sldNum" sz="quarter" idx="12"/>
          </p:nvPr>
        </p:nvSpPr>
        <p:spPr/>
        <p:txBody>
          <a:bodyPr/>
          <a:lstStyle/>
          <a:p>
            <a:fld id="{5743EA8D-8084-4A12-9B5C-74D46F53D25C}" type="slidenum">
              <a:rPr lang="en-US" smtClean="0"/>
              <a:pPr/>
              <a:t>27</a:t>
            </a:fld>
            <a:endParaRPr lang="en-US"/>
          </a:p>
        </p:txBody>
      </p:sp>
      <p:sp>
        <p:nvSpPr>
          <p:cNvPr id="5" name="Date Placeholder 5">
            <a:extLst>
              <a:ext uri="{FF2B5EF4-FFF2-40B4-BE49-F238E27FC236}">
                <a16:creationId xmlns:a16="http://schemas.microsoft.com/office/drawing/2014/main" id="{796DF7F5-7CC2-4827-96A1-725B980C56C7}"/>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6" name="Footer Placeholder 7">
            <a:extLst>
              <a:ext uri="{FF2B5EF4-FFF2-40B4-BE49-F238E27FC236}">
                <a16:creationId xmlns:a16="http://schemas.microsoft.com/office/drawing/2014/main" id="{5BB2FBF8-34F2-4954-BA31-60C67856AA42}"/>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
        <p:nvSpPr>
          <p:cNvPr id="7" name="TextBox 6">
            <a:extLst>
              <a:ext uri="{FF2B5EF4-FFF2-40B4-BE49-F238E27FC236}">
                <a16:creationId xmlns:a16="http://schemas.microsoft.com/office/drawing/2014/main" id="{08B888AD-2EC2-4044-A5B8-B93CEF6F8B9C}"/>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دوم: آشنایی با عوامل زیان آور محیط کار</a:t>
            </a:r>
            <a:endParaRPr lang="fa-IR" sz="2000" dirty="0">
              <a:solidFill>
                <a:srgbClr val="FFFF00"/>
              </a:solidFill>
              <a:cs typeface="Titr" pitchFamily="2" charset="-78"/>
            </a:endParaRPr>
          </a:p>
        </p:txBody>
      </p:sp>
      <p:grpSp>
        <p:nvGrpSpPr>
          <p:cNvPr id="12" name="Group 11">
            <a:extLst>
              <a:ext uri="{FF2B5EF4-FFF2-40B4-BE49-F238E27FC236}">
                <a16:creationId xmlns:a16="http://schemas.microsoft.com/office/drawing/2014/main" id="{5DFD3436-8EEA-451C-8EFB-5E3B37ADBE19}"/>
              </a:ext>
            </a:extLst>
          </p:cNvPr>
          <p:cNvGrpSpPr/>
          <p:nvPr/>
        </p:nvGrpSpPr>
        <p:grpSpPr>
          <a:xfrm>
            <a:off x="1981200" y="533400"/>
            <a:ext cx="6372225" cy="5628608"/>
            <a:chOff x="1981200" y="533400"/>
            <a:chExt cx="6372225" cy="5628608"/>
          </a:xfrm>
        </p:grpSpPr>
        <p:pic>
          <p:nvPicPr>
            <p:cNvPr id="9" name="Picture 8">
              <a:extLst>
                <a:ext uri="{FF2B5EF4-FFF2-40B4-BE49-F238E27FC236}">
                  <a16:creationId xmlns:a16="http://schemas.microsoft.com/office/drawing/2014/main" id="{0A4C79E5-6C31-403E-8DED-5AEEEC5EB98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981200" y="533400"/>
              <a:ext cx="6372225" cy="5628608"/>
            </a:xfrm>
            <a:prstGeom prst="rect">
              <a:avLst/>
            </a:prstGeom>
          </p:spPr>
        </p:pic>
        <p:pic>
          <p:nvPicPr>
            <p:cNvPr id="11" name="Picture 10">
              <a:extLst>
                <a:ext uri="{FF2B5EF4-FFF2-40B4-BE49-F238E27FC236}">
                  <a16:creationId xmlns:a16="http://schemas.microsoft.com/office/drawing/2014/main" id="{C0E2A32D-23BA-46F3-8413-5273B75EC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812" y="1066800"/>
              <a:ext cx="1628775" cy="2543175"/>
            </a:xfrm>
            <a:prstGeom prst="rect">
              <a:avLst/>
            </a:prstGeom>
          </p:spPr>
        </p:pic>
      </p:grpSp>
    </p:spTree>
    <p:extLst>
      <p:ext uri="{BB962C8B-B14F-4D97-AF65-F5344CB8AC3E}">
        <p14:creationId xmlns:p14="http://schemas.microsoft.com/office/powerpoint/2010/main" val="2513947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a:xfrm>
            <a:off x="8610600" y="6553200"/>
            <a:ext cx="533400" cy="304800"/>
          </a:xfrm>
          <a:solidFill>
            <a:srgbClr val="FFFF00"/>
          </a:solidFill>
        </p:spPr>
        <p:txBody>
          <a:bodyPr/>
          <a:lstStyle/>
          <a:p>
            <a:fld id="{5743EA8D-8084-4A12-9B5C-74D46F53D25C}" type="slidenum">
              <a:rPr lang="en-US" smtClean="0"/>
              <a:pPr/>
              <a:t>28</a:t>
            </a:fld>
            <a:endParaRPr lang="en-US" dirty="0"/>
          </a:p>
        </p:txBody>
      </p:sp>
      <p:pic>
        <p:nvPicPr>
          <p:cNvPr id="35842"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14400"/>
            <a:ext cx="3362325" cy="3362326"/>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68F7CACA-BD26-4C85-AD49-7EEE6DD6893D}"/>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1C730BC1-8209-415B-8C79-9CEDA1262E90}"/>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Tree>
    <p:extLst>
      <p:ext uri="{BB962C8B-B14F-4D97-AF65-F5344CB8AC3E}">
        <p14:creationId xmlns:p14="http://schemas.microsoft.com/office/powerpoint/2010/main" val="19506739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479049"/>
            <a:ext cx="4953000" cy="1138773"/>
          </a:xfrm>
          <a:prstGeom prst="rect">
            <a:avLst/>
          </a:prstGeom>
          <a:noFill/>
        </p:spPr>
        <p:txBody>
          <a:bodyPr wrap="square" rtlCol="0">
            <a:spAutoFit/>
          </a:bodyPr>
          <a:lstStyle/>
          <a:p>
            <a:pPr algn="ctr"/>
            <a:r>
              <a:rPr lang="fa-IR" sz="3600" dirty="0">
                <a:solidFill>
                  <a:srgbClr val="006600"/>
                </a:solidFill>
                <a:latin typeface="IranNastaliq" pitchFamily="18" charset="0"/>
                <a:cs typeface="Titr" pitchFamily="2" charset="-78"/>
              </a:rPr>
              <a:t>دانشگاه فنی و حرفه ای</a:t>
            </a:r>
          </a:p>
          <a:p>
            <a:pPr algn="ctr"/>
            <a:endParaRPr lang="en-US" sz="3200" b="1" dirty="0">
              <a:solidFill>
                <a:srgbClr val="006600"/>
              </a:solidFill>
              <a:latin typeface="IranNastaliq" pitchFamily="18" charset="0"/>
              <a:cs typeface="Titr" pitchFamily="2" charset="-78"/>
            </a:endParaRPr>
          </a:p>
        </p:txBody>
      </p:sp>
      <p:sp>
        <p:nvSpPr>
          <p:cNvPr id="8" name="Rectangle 1"/>
          <p:cNvSpPr>
            <a:spLocks noChangeArrowheads="1"/>
          </p:cNvSpPr>
          <p:nvPr/>
        </p:nvSpPr>
        <p:spPr bwMode="auto">
          <a:xfrm>
            <a:off x="2802777" y="2524780"/>
            <a:ext cx="360066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a:ln>
                  <a:noFill/>
                </a:ln>
                <a:solidFill>
                  <a:srgbClr val="FF0000"/>
                </a:solidFill>
                <a:effectLst/>
                <a:latin typeface="Arial" pitchFamily="34" charset="0"/>
                <a:cs typeface="B Titr" pitchFamily="2" charset="-78"/>
              </a:rPr>
              <a:t>درس:</a:t>
            </a:r>
            <a:r>
              <a:rPr kumimoji="0" lang="fa-IR" sz="2800" b="1" i="0" u="none" strike="noStrike" cap="none" normalizeH="0" dirty="0">
                <a:ln>
                  <a:noFill/>
                </a:ln>
                <a:solidFill>
                  <a:srgbClr val="FF0000"/>
                </a:solidFill>
                <a:effectLst/>
                <a:latin typeface="Arial" pitchFamily="34" charset="0"/>
                <a:cs typeface="B Titr" pitchFamily="2" charset="-78"/>
              </a:rPr>
              <a:t> </a:t>
            </a:r>
            <a:r>
              <a:rPr kumimoji="0" lang="en-US" sz="2800" b="1" i="0" u="none" strike="noStrike" cap="none" normalizeH="0" baseline="0" dirty="0">
                <a:ln>
                  <a:noFill/>
                </a:ln>
                <a:solidFill>
                  <a:srgbClr val="FF0000"/>
                </a:solidFill>
                <a:effectLst/>
                <a:latin typeface="Arial" pitchFamily="34" charset="0"/>
                <a:cs typeface="B Titr" pitchFamily="2" charset="-78"/>
              </a:rPr>
              <a:t>HSE</a:t>
            </a:r>
            <a:r>
              <a:rPr lang="fa-IR" sz="2800" b="1" dirty="0">
                <a:solidFill>
                  <a:srgbClr val="FF0000"/>
                </a:solidFill>
                <a:latin typeface="Arial" pitchFamily="34" charset="0"/>
                <a:cs typeface="B Titr" pitchFamily="2" charset="-78"/>
              </a:rPr>
              <a:t> و ایمنی پروژه</a:t>
            </a:r>
            <a:endParaRPr kumimoji="0" lang="en-US" sz="2800" b="1" i="0" u="none" strike="noStrike" cap="none" normalizeH="0" baseline="0" dirty="0">
              <a:ln>
                <a:noFill/>
              </a:ln>
              <a:solidFill>
                <a:srgbClr val="FF0000"/>
              </a:solidFill>
              <a:effectLst/>
              <a:latin typeface="Arial" pitchFamily="34" charset="0"/>
              <a:cs typeface="B Titr" pitchFamily="2" charset="-78"/>
            </a:endParaRPr>
          </a:p>
        </p:txBody>
      </p:sp>
      <p:sp>
        <p:nvSpPr>
          <p:cNvPr id="9" name="Rectangle 8"/>
          <p:cNvSpPr/>
          <p:nvPr/>
        </p:nvSpPr>
        <p:spPr>
          <a:xfrm>
            <a:off x="3217805" y="1219200"/>
            <a:ext cx="2725426" cy="307777"/>
          </a:xfrm>
          <a:prstGeom prst="rect">
            <a:avLst/>
          </a:prstGeom>
        </p:spPr>
        <p:txBody>
          <a:bodyPr wrap="none">
            <a:spAutoFit/>
          </a:bodyPr>
          <a:lstStyle/>
          <a:p>
            <a:pPr algn="ctr"/>
            <a:r>
              <a:rPr lang="fa-IR" sz="1400" dirty="0">
                <a:cs typeface="Titr" pitchFamily="2" charset="-78"/>
              </a:rPr>
              <a:t>آموزشکده فنی و حرفه ای پسران اردبیل</a:t>
            </a:r>
            <a:endParaRPr lang="en-US" sz="1400" dirty="0">
              <a:cs typeface="Titr" pitchFamily="2" charset="-78"/>
            </a:endParaRPr>
          </a:p>
        </p:txBody>
      </p:sp>
      <p:pic>
        <p:nvPicPr>
          <p:cNvPr id="13" name="Picture 4" descr="earth-0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450912"/>
            <a:ext cx="1758889" cy="175888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3031857" y="1676400"/>
            <a:ext cx="3235181" cy="70788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all" normalizeH="0" baseline="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جلسه: اول و دوم</a:t>
            </a:r>
            <a:endParaRPr kumimoji="0" lang="en-US" sz="4000" b="1" i="0" u="none" strike="noStrike" cap="all" normalizeH="0" baseline="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cs typeface="B Titr" pitchFamily="2" charset="-78"/>
            </a:endParaRPr>
          </a:p>
        </p:txBody>
      </p:sp>
      <p:sp>
        <p:nvSpPr>
          <p:cNvPr id="2" name="Rectangle 1"/>
          <p:cNvSpPr/>
          <p:nvPr/>
        </p:nvSpPr>
        <p:spPr>
          <a:xfrm>
            <a:off x="2286000" y="3048000"/>
            <a:ext cx="4572000" cy="2793072"/>
          </a:xfrm>
          <a:prstGeom prst="rect">
            <a:avLst/>
          </a:prstGeom>
        </p:spPr>
        <p:txBody>
          <a:bodyPr>
            <a:spAutoFit/>
          </a:bodyPr>
          <a:lstStyle/>
          <a:p>
            <a:pPr algn="ctr" rtl="1">
              <a:lnSpc>
                <a:spcPct val="200000"/>
              </a:lnSpc>
            </a:pPr>
            <a:r>
              <a:rPr lang="fa-IR" dirty="0">
                <a:solidFill>
                  <a:srgbClr val="7030A0"/>
                </a:solidFill>
                <a:cs typeface="B Titr" pitchFamily="2" charset="-78"/>
              </a:rPr>
              <a:t>رشته: معماری و ساختمان</a:t>
            </a:r>
          </a:p>
          <a:p>
            <a:pPr algn="ctr" rtl="1">
              <a:lnSpc>
                <a:spcPct val="200000"/>
              </a:lnSpc>
            </a:pPr>
            <a:r>
              <a:rPr lang="fa-IR" dirty="0">
                <a:solidFill>
                  <a:srgbClr val="FF0000"/>
                </a:solidFill>
                <a:cs typeface="B Titr" pitchFamily="2" charset="-78"/>
              </a:rPr>
              <a:t>مقطع: کاردانی</a:t>
            </a:r>
          </a:p>
          <a:p>
            <a:pPr algn="ctr" rtl="1">
              <a:lnSpc>
                <a:spcPct val="200000"/>
              </a:lnSpc>
            </a:pPr>
            <a:r>
              <a:rPr lang="fa-IR" dirty="0">
                <a:solidFill>
                  <a:schemeClr val="tx2"/>
                </a:solidFill>
                <a:cs typeface="B Titr" pitchFamily="2" charset="-78"/>
              </a:rPr>
              <a:t>ترم:982</a:t>
            </a:r>
          </a:p>
          <a:p>
            <a:pPr algn="ctr" rtl="1">
              <a:lnSpc>
                <a:spcPct val="200000"/>
              </a:lnSpc>
            </a:pPr>
            <a:r>
              <a:rPr lang="fa-IR" dirty="0">
                <a:solidFill>
                  <a:schemeClr val="tx2"/>
                </a:solidFill>
                <a:cs typeface="B Titr" pitchFamily="2" charset="-78"/>
              </a:rPr>
              <a:t>استاد: عین اله بختیاری</a:t>
            </a:r>
          </a:p>
          <a:p>
            <a:pPr algn="ctr" rtl="1">
              <a:lnSpc>
                <a:spcPct val="200000"/>
              </a:lnSpc>
            </a:pPr>
            <a:r>
              <a:rPr lang="fa-IR" dirty="0">
                <a:solidFill>
                  <a:schemeClr val="tx2"/>
                </a:solidFill>
                <a:cs typeface="B Titr" pitchFamily="2" charset="-78"/>
              </a:rPr>
              <a:t>فروردین ماه  1399</a:t>
            </a:r>
            <a:endParaRPr lang="fa-IR" dirty="0"/>
          </a:p>
        </p:txBody>
      </p:sp>
      <p:sp>
        <p:nvSpPr>
          <p:cNvPr id="20" name="Date Placeholder 5"/>
          <p:cNvSpPr>
            <a:spLocks noGrp="1"/>
          </p:cNvSpPr>
          <p:nvPr>
            <p:ph type="dt" sz="half" idx="10"/>
          </p:nvPr>
        </p:nvSpPr>
        <p:spPr>
          <a:xfrm>
            <a:off x="6781800" y="6353174"/>
            <a:ext cx="2362200" cy="504826"/>
          </a:xfrm>
          <a:solidFill>
            <a:srgbClr val="00CC99"/>
          </a:solidFill>
        </p:spPr>
        <p:txBody>
          <a:bodyPr/>
          <a:lstStyle/>
          <a:p>
            <a:r>
              <a:rPr lang="en-US" dirty="0">
                <a:solidFill>
                  <a:schemeClr val="tx1"/>
                </a:solidFill>
                <a:cs typeface="2  Titr" pitchFamily="2" charset="-78"/>
              </a:rPr>
              <a:t>1399.1</a:t>
            </a:r>
          </a:p>
        </p:txBody>
      </p:sp>
      <p:sp>
        <p:nvSpPr>
          <p:cNvPr id="22" name="Slide Number Placeholder 6"/>
          <p:cNvSpPr>
            <a:spLocks noGrp="1"/>
          </p:cNvSpPr>
          <p:nvPr>
            <p:ph type="sldNum" sz="quarter" idx="12"/>
          </p:nvPr>
        </p:nvSpPr>
        <p:spPr>
          <a:xfrm>
            <a:off x="8610600" y="6553200"/>
            <a:ext cx="533400" cy="304800"/>
          </a:xfrm>
          <a:solidFill>
            <a:srgbClr val="FFC000"/>
          </a:solidFill>
        </p:spPr>
        <p:txBody>
          <a:bodyPr/>
          <a:lstStyle/>
          <a:p>
            <a:fld id="{5743EA8D-8084-4A12-9B5C-74D46F53D25C}" type="slidenum">
              <a:rPr lang="en-US" smtClean="0">
                <a:cs typeface="2  Titr" pitchFamily="2" charset="-78"/>
              </a:rPr>
              <a:pPr/>
              <a:t>3</a:t>
            </a:fld>
            <a:endParaRPr lang="en-US" dirty="0">
              <a:cs typeface="2  Titr" pitchFamily="2" charset="-78"/>
            </a:endParaRPr>
          </a:p>
        </p:txBody>
      </p:sp>
      <p:pic>
        <p:nvPicPr>
          <p:cNvPr id="16" name="Picture 2" descr="E:\اموزشکده\آرم دانشگاه\آرم دانشگاه.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6" y="666423"/>
            <a:ext cx="2019954" cy="20199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اموزشکده\آرم دانشگاه\آرم دانشگاه.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23" y="-266"/>
            <a:ext cx="400376" cy="4003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اموزشکده\آرم دانشگاه\آرم دانشگاه.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4363" y="26151"/>
            <a:ext cx="400376" cy="400376"/>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7">
            <a:extLst>
              <a:ext uri="{FF2B5EF4-FFF2-40B4-BE49-F238E27FC236}">
                <a16:creationId xmlns:a16="http://schemas.microsoft.com/office/drawing/2014/main" id="{26AC77B4-3CBA-49F1-AC39-AB5D1B7638ED}"/>
              </a:ext>
            </a:extLst>
          </p:cNvPr>
          <p:cNvSpPr>
            <a:spLocks noGrp="1"/>
          </p:cNvSpPr>
          <p:nvPr>
            <p:ph type="ftr" sz="quarter" idx="11"/>
          </p:nvPr>
        </p:nvSpPr>
        <p:spPr>
          <a:xfrm>
            <a:off x="0" y="6353174"/>
            <a:ext cx="6781800" cy="504826"/>
          </a:xfrm>
          <a:solidFill>
            <a:srgbClr val="0810B8"/>
          </a:solidFill>
          <a:ln>
            <a:solidFill>
              <a:schemeClr val="tx2"/>
            </a:solidFill>
          </a:ln>
        </p:spPr>
        <p:txBody>
          <a:bodyPr/>
          <a:lstStyle/>
          <a:p>
            <a:pP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spTree>
    <p:extLst>
      <p:ext uri="{BB962C8B-B14F-4D97-AF65-F5344CB8AC3E}">
        <p14:creationId xmlns:p14="http://schemas.microsoft.com/office/powerpoint/2010/main" val="1946561029"/>
      </p:ext>
    </p:extLst>
  </p:cSld>
  <p:clrMapOvr>
    <a:masterClrMapping/>
  </p:clrMapOvr>
  <mc:AlternateContent xmlns:mc="http://schemas.openxmlformats.org/markup-compatibility/2006" xmlns:p14="http://schemas.microsoft.com/office/powerpoint/2010/main">
    <mc:Choice Requires="p14">
      <p:transition spd="slow" p14:dur="50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اصول و مفاهیم ایمنی</a:t>
            </a:r>
            <a:endParaRPr lang="fa-IR" sz="2000" dirty="0">
              <a:solidFill>
                <a:srgbClr val="FFFF00"/>
              </a:solidFill>
              <a:cs typeface="Titr" pitchFamily="2" charset="-78"/>
            </a:endParaRPr>
          </a:p>
        </p:txBody>
      </p:sp>
      <p:sp>
        <p:nvSpPr>
          <p:cNvPr id="20" name="Date Placeholder 5"/>
          <p:cNvSpPr>
            <a:spLocks noGrp="1"/>
          </p:cNvSpPr>
          <p:nvPr>
            <p:ph type="dt" sz="half" idx="10"/>
          </p:nvPr>
        </p:nvSpPr>
        <p:spPr>
          <a:xfrm>
            <a:off x="6781800" y="6353174"/>
            <a:ext cx="2362200" cy="504826"/>
          </a:xfrm>
          <a:solidFill>
            <a:srgbClr val="00CC99"/>
          </a:solidFill>
        </p:spPr>
        <p:txBody>
          <a:bodyPr/>
          <a:lstStyle/>
          <a:p>
            <a:r>
              <a:rPr lang="en-US" dirty="0">
                <a:solidFill>
                  <a:schemeClr val="tx1"/>
                </a:solidFill>
                <a:cs typeface="2  Titr" pitchFamily="2" charset="-78"/>
              </a:rPr>
              <a:t>1399.1</a:t>
            </a:r>
          </a:p>
        </p:txBody>
      </p:sp>
      <p:sp>
        <p:nvSpPr>
          <p:cNvPr id="22" name="Slide Number Placeholder 6"/>
          <p:cNvSpPr>
            <a:spLocks noGrp="1"/>
          </p:cNvSpPr>
          <p:nvPr>
            <p:ph type="sldNum" sz="quarter" idx="12"/>
          </p:nvPr>
        </p:nvSpPr>
        <p:spPr>
          <a:xfrm>
            <a:off x="8610600" y="6553200"/>
            <a:ext cx="533400" cy="304800"/>
          </a:xfrm>
          <a:solidFill>
            <a:srgbClr val="FFC000"/>
          </a:solidFill>
        </p:spPr>
        <p:txBody>
          <a:bodyPr/>
          <a:lstStyle/>
          <a:p>
            <a:fld id="{5743EA8D-8084-4A12-9B5C-74D46F53D25C}" type="slidenum">
              <a:rPr lang="en-US" smtClean="0">
                <a:cs typeface="2  Titr" pitchFamily="2" charset="-78"/>
              </a:rPr>
              <a:pPr/>
              <a:t>4</a:t>
            </a:fld>
            <a:endParaRPr lang="en-US" dirty="0">
              <a:cs typeface="2  Titr" pitchFamily="2" charset="-78"/>
            </a:endParaRPr>
          </a:p>
        </p:txBody>
      </p:sp>
      <p:pic>
        <p:nvPicPr>
          <p:cNvPr id="12" name="Picture 2" descr="E:\اموزشکده\آرم دانشگاه\آرم دانشگاه.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23" y="-266"/>
            <a:ext cx="400376" cy="4003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اموزشکده\آرم دانشگاه\آرم دانشگاه.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363" y="26151"/>
            <a:ext cx="400376" cy="40037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a:extLst>
              <a:ext uri="{FF2B5EF4-FFF2-40B4-BE49-F238E27FC236}">
                <a16:creationId xmlns:a16="http://schemas.microsoft.com/office/drawing/2014/main" id="{6EC97408-5500-4383-A1AC-935FFEA9C10C}"/>
              </a:ext>
            </a:extLst>
          </p:cNvPr>
          <p:cNvSpPr>
            <a:spLocks noGrp="1"/>
          </p:cNvSpPr>
          <p:nvPr>
            <p:ph type="ftr" sz="quarter" idx="11"/>
          </p:nvPr>
        </p:nvSpPr>
        <p:spPr>
          <a:xfrm>
            <a:off x="0" y="6353174"/>
            <a:ext cx="6781800" cy="504826"/>
          </a:xfrm>
          <a:solidFill>
            <a:srgbClr val="0810B8"/>
          </a:solidFill>
          <a:ln>
            <a:solidFill>
              <a:schemeClr val="tx2"/>
            </a:solidFill>
          </a:ln>
        </p:spPr>
        <p:txBody>
          <a:bodyPr/>
          <a:lstStyle/>
          <a:p>
            <a:pPr algn="ct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5" name="Picture 4">
            <a:extLst>
              <a:ext uri="{FF2B5EF4-FFF2-40B4-BE49-F238E27FC236}">
                <a16:creationId xmlns:a16="http://schemas.microsoft.com/office/drawing/2014/main" id="{3C48F9D5-69A4-483E-9C36-AC37B378787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83899" y="1066800"/>
            <a:ext cx="7974301" cy="4277125"/>
          </a:xfrm>
          <a:prstGeom prst="rect">
            <a:avLst/>
          </a:prstGeom>
        </p:spPr>
      </p:pic>
    </p:spTree>
    <p:extLst>
      <p:ext uri="{BB962C8B-B14F-4D97-AF65-F5344CB8AC3E}">
        <p14:creationId xmlns:p14="http://schemas.microsoft.com/office/powerpoint/2010/main" val="10026907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848F4-A85E-4FC1-8A84-1DE585ACCBBE}"/>
              </a:ext>
            </a:extLst>
          </p:cNvPr>
          <p:cNvSpPr>
            <a:spLocks noGrp="1"/>
          </p:cNvSpPr>
          <p:nvPr>
            <p:ph type="dt" sz="half" idx="10"/>
          </p:nvPr>
        </p:nvSpPr>
        <p:spPr/>
        <p:txBody>
          <a:bodyPr/>
          <a:lstStyle/>
          <a:p>
            <a:r>
              <a:rPr lang="fa-IR"/>
              <a:t>1398121</a:t>
            </a:r>
            <a:endParaRPr lang="en-US" dirty="0"/>
          </a:p>
        </p:txBody>
      </p:sp>
      <p:sp>
        <p:nvSpPr>
          <p:cNvPr id="4" name="Slide Number Placeholder 3">
            <a:extLst>
              <a:ext uri="{FF2B5EF4-FFF2-40B4-BE49-F238E27FC236}">
                <a16:creationId xmlns:a16="http://schemas.microsoft.com/office/drawing/2014/main" id="{8FA029AF-92BC-4BF5-B509-E394C6CD4A21}"/>
              </a:ext>
            </a:extLst>
          </p:cNvPr>
          <p:cNvSpPr>
            <a:spLocks noGrp="1"/>
          </p:cNvSpPr>
          <p:nvPr>
            <p:ph type="sldNum" sz="quarter" idx="12"/>
          </p:nvPr>
        </p:nvSpPr>
        <p:spPr/>
        <p:txBody>
          <a:bodyPr/>
          <a:lstStyle/>
          <a:p>
            <a:fld id="{5743EA8D-8084-4A12-9B5C-74D46F53D25C}" type="slidenum">
              <a:rPr lang="en-US" smtClean="0"/>
              <a:pPr/>
              <a:t>5</a:t>
            </a:fld>
            <a:endParaRPr lang="en-US"/>
          </a:p>
        </p:txBody>
      </p:sp>
      <p:sp>
        <p:nvSpPr>
          <p:cNvPr id="5" name="TextBox 4">
            <a:extLst>
              <a:ext uri="{FF2B5EF4-FFF2-40B4-BE49-F238E27FC236}">
                <a16:creationId xmlns:a16="http://schemas.microsoft.com/office/drawing/2014/main" id="{46E3CDED-2E95-49A6-A858-510A08DF98C7}"/>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اصول و مفاهیم ایمنی</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348E66CE-94AC-4450-8FA4-C83BA2D47455}"/>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1B4F92C0-7D96-4ADE-8F30-A65DCBBC9F08}"/>
              </a:ext>
            </a:extLst>
          </p:cNvPr>
          <p:cNvSpPr>
            <a:spLocks noGrp="1"/>
          </p:cNvSpPr>
          <p:nvPr>
            <p:ph type="ftr" sz="quarter" idx="11"/>
          </p:nvPr>
        </p:nvSpPr>
        <p:spPr>
          <a:xfrm>
            <a:off x="0" y="6353174"/>
            <a:ext cx="6781800" cy="504826"/>
          </a:xfrm>
          <a:solidFill>
            <a:srgbClr val="0810B8"/>
          </a:solidFill>
          <a:ln>
            <a:solidFill>
              <a:schemeClr val="tx2"/>
            </a:solidFill>
          </a:ln>
        </p:spPr>
        <p:txBody>
          <a:bodyPr/>
          <a:lstStyle/>
          <a:p>
            <a:pPr algn="ct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11" name="Picture 10">
            <a:extLst>
              <a:ext uri="{FF2B5EF4-FFF2-40B4-BE49-F238E27FC236}">
                <a16:creationId xmlns:a16="http://schemas.microsoft.com/office/drawing/2014/main" id="{9DB4A2D1-DA15-4084-874C-A914B72F70D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30313"/>
            <a:ext cx="8878507" cy="3810000"/>
          </a:xfrm>
          <a:prstGeom prst="rect">
            <a:avLst/>
          </a:prstGeom>
        </p:spPr>
      </p:pic>
    </p:spTree>
    <p:extLst>
      <p:ext uri="{BB962C8B-B14F-4D97-AF65-F5344CB8AC3E}">
        <p14:creationId xmlns:p14="http://schemas.microsoft.com/office/powerpoint/2010/main" val="42575379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02584-CA50-4A4E-8A85-D490F3D85D76}"/>
              </a:ext>
            </a:extLst>
          </p:cNvPr>
          <p:cNvSpPr>
            <a:spLocks noGrp="1"/>
          </p:cNvSpPr>
          <p:nvPr>
            <p:ph type="dt" sz="half" idx="10"/>
          </p:nvPr>
        </p:nvSpPr>
        <p:spPr/>
        <p:txBody>
          <a:bodyPr/>
          <a:lstStyle/>
          <a:p>
            <a:r>
              <a:rPr lang="fa-IR"/>
              <a:t>1398121</a:t>
            </a:r>
            <a:endParaRPr lang="en-US" dirty="0"/>
          </a:p>
        </p:txBody>
      </p:sp>
      <p:sp>
        <p:nvSpPr>
          <p:cNvPr id="4" name="Slide Number Placeholder 3">
            <a:extLst>
              <a:ext uri="{FF2B5EF4-FFF2-40B4-BE49-F238E27FC236}">
                <a16:creationId xmlns:a16="http://schemas.microsoft.com/office/drawing/2014/main" id="{40EE57F6-8DE7-4681-B390-9B881177F77A}"/>
              </a:ext>
            </a:extLst>
          </p:cNvPr>
          <p:cNvSpPr>
            <a:spLocks noGrp="1"/>
          </p:cNvSpPr>
          <p:nvPr>
            <p:ph type="sldNum" sz="quarter" idx="12"/>
          </p:nvPr>
        </p:nvSpPr>
        <p:spPr/>
        <p:txBody>
          <a:bodyPr/>
          <a:lstStyle/>
          <a:p>
            <a:fld id="{5743EA8D-8084-4A12-9B5C-74D46F53D25C}" type="slidenum">
              <a:rPr lang="en-US" smtClean="0"/>
              <a:pPr/>
              <a:t>6</a:t>
            </a:fld>
            <a:endParaRPr lang="en-US"/>
          </a:p>
        </p:txBody>
      </p:sp>
      <p:sp>
        <p:nvSpPr>
          <p:cNvPr id="5" name="TextBox 4">
            <a:extLst>
              <a:ext uri="{FF2B5EF4-FFF2-40B4-BE49-F238E27FC236}">
                <a16:creationId xmlns:a16="http://schemas.microsoft.com/office/drawing/2014/main" id="{9EC68D8D-CAAB-4FDA-A92E-362B1BAC73D1}"/>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اصول و مفاهیم ایمنی</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22E24A3D-E998-4A23-98C3-F2D730051FC2}"/>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70CDDC1C-C812-4CBC-91D5-E64A0FFDD6AE}"/>
              </a:ext>
            </a:extLst>
          </p:cNvPr>
          <p:cNvSpPr>
            <a:spLocks noGrp="1"/>
          </p:cNvSpPr>
          <p:nvPr>
            <p:ph type="ftr" sz="quarter" idx="11"/>
          </p:nvPr>
        </p:nvSpPr>
        <p:spPr>
          <a:xfrm>
            <a:off x="0" y="6353174"/>
            <a:ext cx="6781800" cy="504826"/>
          </a:xfrm>
          <a:solidFill>
            <a:srgbClr val="0810B8"/>
          </a:solidFill>
          <a:ln>
            <a:solidFill>
              <a:schemeClr val="tx2"/>
            </a:solidFill>
          </a:ln>
        </p:spPr>
        <p:txBody>
          <a:bodyPr/>
          <a:lstStyle/>
          <a:p>
            <a:pPr algn="ct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11" name="Picture 10">
            <a:extLst>
              <a:ext uri="{FF2B5EF4-FFF2-40B4-BE49-F238E27FC236}">
                <a16:creationId xmlns:a16="http://schemas.microsoft.com/office/drawing/2014/main" id="{FBBF7DFD-DBBA-4B45-8E1A-28F9E1877E5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85775" y="970371"/>
            <a:ext cx="7858125" cy="4917257"/>
          </a:xfrm>
          <a:prstGeom prst="rect">
            <a:avLst/>
          </a:prstGeom>
        </p:spPr>
      </p:pic>
    </p:spTree>
    <p:extLst>
      <p:ext uri="{BB962C8B-B14F-4D97-AF65-F5344CB8AC3E}">
        <p14:creationId xmlns:p14="http://schemas.microsoft.com/office/powerpoint/2010/main" val="9578988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EFC52-6FC6-4E98-9801-E798A6FF3CDB}"/>
              </a:ext>
            </a:extLst>
          </p:cNvPr>
          <p:cNvSpPr>
            <a:spLocks noGrp="1"/>
          </p:cNvSpPr>
          <p:nvPr>
            <p:ph type="dt" sz="half" idx="10"/>
          </p:nvPr>
        </p:nvSpPr>
        <p:spPr/>
        <p:txBody>
          <a:bodyPr/>
          <a:lstStyle/>
          <a:p>
            <a:r>
              <a:rPr lang="fa-IR"/>
              <a:t>1398121</a:t>
            </a:r>
            <a:endParaRPr lang="en-US" dirty="0"/>
          </a:p>
        </p:txBody>
      </p:sp>
      <p:sp>
        <p:nvSpPr>
          <p:cNvPr id="4" name="Slide Number Placeholder 3">
            <a:extLst>
              <a:ext uri="{FF2B5EF4-FFF2-40B4-BE49-F238E27FC236}">
                <a16:creationId xmlns:a16="http://schemas.microsoft.com/office/drawing/2014/main" id="{74139A9C-530B-4274-B591-CC72A71F2467}"/>
              </a:ext>
            </a:extLst>
          </p:cNvPr>
          <p:cNvSpPr>
            <a:spLocks noGrp="1"/>
          </p:cNvSpPr>
          <p:nvPr>
            <p:ph type="sldNum" sz="quarter" idx="12"/>
          </p:nvPr>
        </p:nvSpPr>
        <p:spPr/>
        <p:txBody>
          <a:bodyPr/>
          <a:lstStyle/>
          <a:p>
            <a:fld id="{5743EA8D-8084-4A12-9B5C-74D46F53D25C}" type="slidenum">
              <a:rPr lang="en-US" smtClean="0"/>
              <a:pPr/>
              <a:t>7</a:t>
            </a:fld>
            <a:endParaRPr lang="en-US"/>
          </a:p>
        </p:txBody>
      </p:sp>
      <p:sp>
        <p:nvSpPr>
          <p:cNvPr id="5" name="TextBox 4">
            <a:extLst>
              <a:ext uri="{FF2B5EF4-FFF2-40B4-BE49-F238E27FC236}">
                <a16:creationId xmlns:a16="http://schemas.microsoft.com/office/drawing/2014/main" id="{E06EB34C-C140-4C6A-BB13-CB98356DC0BC}"/>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اصول و مفاهیم ایمنی</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D296C8FA-8DEF-46F2-B3E4-E5A51BB1F833}"/>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AC5C63CC-D39B-40E2-BFC1-E644F123879F}"/>
              </a:ext>
            </a:extLst>
          </p:cNvPr>
          <p:cNvSpPr>
            <a:spLocks noGrp="1"/>
          </p:cNvSpPr>
          <p:nvPr>
            <p:ph type="ftr" sz="quarter" idx="11"/>
          </p:nvPr>
        </p:nvSpPr>
        <p:spPr>
          <a:xfrm>
            <a:off x="0" y="6353174"/>
            <a:ext cx="6781800" cy="504826"/>
          </a:xfrm>
          <a:solidFill>
            <a:srgbClr val="0810B8"/>
          </a:solidFill>
          <a:ln>
            <a:solidFill>
              <a:schemeClr val="tx2"/>
            </a:solidFill>
          </a:ln>
        </p:spPr>
        <p:txBody>
          <a:bodyPr/>
          <a:lstStyle/>
          <a:p>
            <a:pPr algn="ct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D469E233-224F-4562-837B-B9D318CFEF3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0" y="685800"/>
            <a:ext cx="7239000" cy="5170714"/>
          </a:xfrm>
          <a:prstGeom prst="rect">
            <a:avLst/>
          </a:prstGeom>
        </p:spPr>
      </p:pic>
    </p:spTree>
    <p:extLst>
      <p:ext uri="{BB962C8B-B14F-4D97-AF65-F5344CB8AC3E}">
        <p14:creationId xmlns:p14="http://schemas.microsoft.com/office/powerpoint/2010/main" val="3338074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A34BB-C1AA-47A1-AF87-AE884C702C21}"/>
              </a:ext>
            </a:extLst>
          </p:cNvPr>
          <p:cNvSpPr>
            <a:spLocks noGrp="1"/>
          </p:cNvSpPr>
          <p:nvPr>
            <p:ph type="dt" sz="half" idx="10"/>
          </p:nvPr>
        </p:nvSpPr>
        <p:spPr/>
        <p:txBody>
          <a:bodyPr/>
          <a:lstStyle/>
          <a:p>
            <a:r>
              <a:rPr lang="fa-IR"/>
              <a:t>1398121</a:t>
            </a:r>
            <a:endParaRPr lang="en-US" dirty="0"/>
          </a:p>
        </p:txBody>
      </p:sp>
      <p:sp>
        <p:nvSpPr>
          <p:cNvPr id="4" name="Slide Number Placeholder 3">
            <a:extLst>
              <a:ext uri="{FF2B5EF4-FFF2-40B4-BE49-F238E27FC236}">
                <a16:creationId xmlns:a16="http://schemas.microsoft.com/office/drawing/2014/main" id="{E9E5F605-595D-4200-9013-9EF201688148}"/>
              </a:ext>
            </a:extLst>
          </p:cNvPr>
          <p:cNvSpPr>
            <a:spLocks noGrp="1"/>
          </p:cNvSpPr>
          <p:nvPr>
            <p:ph type="sldNum" sz="quarter" idx="12"/>
          </p:nvPr>
        </p:nvSpPr>
        <p:spPr/>
        <p:txBody>
          <a:bodyPr/>
          <a:lstStyle/>
          <a:p>
            <a:fld id="{5743EA8D-8084-4A12-9B5C-74D46F53D25C}" type="slidenum">
              <a:rPr lang="en-US" smtClean="0"/>
              <a:pPr/>
              <a:t>8</a:t>
            </a:fld>
            <a:endParaRPr lang="en-US"/>
          </a:p>
        </p:txBody>
      </p:sp>
      <p:sp>
        <p:nvSpPr>
          <p:cNvPr id="5" name="TextBox 4">
            <a:extLst>
              <a:ext uri="{FF2B5EF4-FFF2-40B4-BE49-F238E27FC236}">
                <a16:creationId xmlns:a16="http://schemas.microsoft.com/office/drawing/2014/main" id="{BE7E83C9-EF4A-4C81-AFEF-5A953D1FE886}"/>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اصول و مفاهیم ایمنی</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4E0004F6-40D0-4E7E-8098-C271A2484197}"/>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4F20E257-7DB8-492D-9681-0DB821EA10A4}"/>
              </a:ext>
            </a:extLst>
          </p:cNvPr>
          <p:cNvSpPr>
            <a:spLocks noGrp="1"/>
          </p:cNvSpPr>
          <p:nvPr>
            <p:ph type="ftr" sz="quarter" idx="11"/>
          </p:nvPr>
        </p:nvSpPr>
        <p:spPr>
          <a:xfrm>
            <a:off x="0" y="6353174"/>
            <a:ext cx="6781800" cy="504826"/>
          </a:xfrm>
          <a:solidFill>
            <a:srgbClr val="0810B8"/>
          </a:solidFill>
          <a:ln>
            <a:solidFill>
              <a:schemeClr val="tx2"/>
            </a:solidFill>
          </a:ln>
        </p:spPr>
        <p:txBody>
          <a:bodyPr/>
          <a:lstStyle/>
          <a:p>
            <a:pPr algn="ctr" rtl="1"/>
            <a:r>
              <a:rPr lang="fa-IR" sz="1100" dirty="0">
                <a:solidFill>
                  <a:srgbClr val="FFC000"/>
                </a:solidFill>
                <a:cs typeface="B Titr" pitchFamily="2" charset="-78"/>
              </a:rPr>
              <a:t>دانشگاه فنی و حرفه ای- آموزشکده فنی پسران اردبیل - درس :</a:t>
            </a:r>
            <a:r>
              <a:rPr lang="en-US" sz="1600" dirty="0">
                <a:solidFill>
                  <a:srgbClr val="FFC000"/>
                </a:solidFill>
                <a:cs typeface="B Titr" pitchFamily="2" charset="-78"/>
              </a:rPr>
              <a:t>HSE </a:t>
            </a:r>
            <a:r>
              <a:rPr lang="fa-IR" sz="1600" dirty="0">
                <a:solidFill>
                  <a:srgbClr val="FFC000"/>
                </a:solidFill>
                <a:cs typeface="B Titr" pitchFamily="2" charset="-78"/>
              </a:rPr>
              <a:t> و ایمنی پروژه </a:t>
            </a:r>
            <a:r>
              <a:rPr lang="fa-IR" sz="1100" dirty="0">
                <a:solidFill>
                  <a:srgbClr val="FFC000"/>
                </a:solidFill>
                <a:cs typeface="B Titr" pitchFamily="2" charset="-78"/>
              </a:rPr>
              <a:t>-  </a:t>
            </a:r>
            <a:r>
              <a:rPr lang="fa-IR" sz="1400" dirty="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2DDA2F2C-A0FF-4433-926B-349F0D6CABE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0" y="694683"/>
            <a:ext cx="7286625" cy="5468634"/>
          </a:xfrm>
          <a:prstGeom prst="rect">
            <a:avLst/>
          </a:prstGeom>
        </p:spPr>
      </p:pic>
    </p:spTree>
    <p:extLst>
      <p:ext uri="{BB962C8B-B14F-4D97-AF65-F5344CB8AC3E}">
        <p14:creationId xmlns:p14="http://schemas.microsoft.com/office/powerpoint/2010/main" val="35064057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1A6C9-50DC-498D-A2DD-73593E981E1B}"/>
              </a:ext>
            </a:extLst>
          </p:cNvPr>
          <p:cNvSpPr>
            <a:spLocks noGrp="1"/>
          </p:cNvSpPr>
          <p:nvPr>
            <p:ph type="dt" sz="half" idx="10"/>
          </p:nvPr>
        </p:nvSpPr>
        <p:spPr/>
        <p:txBody>
          <a:bodyPr/>
          <a:lstStyle/>
          <a:p>
            <a:r>
              <a:rPr lang="fa-IR"/>
              <a:t>1398121</a:t>
            </a:r>
            <a:endParaRPr lang="en-US" dirty="0"/>
          </a:p>
        </p:txBody>
      </p:sp>
      <p:sp>
        <p:nvSpPr>
          <p:cNvPr id="3" name="Footer Placeholder 2">
            <a:extLst>
              <a:ext uri="{FF2B5EF4-FFF2-40B4-BE49-F238E27FC236}">
                <a16:creationId xmlns:a16="http://schemas.microsoft.com/office/drawing/2014/main" id="{E040C22C-8D3C-4160-A6FE-07DC7A5CCF2C}"/>
              </a:ext>
            </a:extLst>
          </p:cNvPr>
          <p:cNvSpPr>
            <a:spLocks noGrp="1"/>
          </p:cNvSpPr>
          <p:nvPr>
            <p:ph type="ftr" sz="quarter" idx="11"/>
          </p:nvPr>
        </p:nvSpPr>
        <p:spPr/>
        <p:txBody>
          <a:bodyPr/>
          <a:lstStyle/>
          <a:p>
            <a:r>
              <a:rPr lang="fa-IR"/>
              <a:t>دانشگاه فنی : آموزشکده فنی رازی اردبیل-تاسیسات التریکی- دادخواه  </a:t>
            </a:r>
            <a:endParaRPr lang="en-US" dirty="0"/>
          </a:p>
        </p:txBody>
      </p:sp>
      <p:sp>
        <p:nvSpPr>
          <p:cNvPr id="4" name="Slide Number Placeholder 3">
            <a:extLst>
              <a:ext uri="{FF2B5EF4-FFF2-40B4-BE49-F238E27FC236}">
                <a16:creationId xmlns:a16="http://schemas.microsoft.com/office/drawing/2014/main" id="{7EC6879D-23FA-46F3-B126-CFEFF1FF1C5D}"/>
              </a:ext>
            </a:extLst>
          </p:cNvPr>
          <p:cNvSpPr>
            <a:spLocks noGrp="1"/>
          </p:cNvSpPr>
          <p:nvPr>
            <p:ph type="sldNum" sz="quarter" idx="12"/>
          </p:nvPr>
        </p:nvSpPr>
        <p:spPr/>
        <p:txBody>
          <a:bodyPr/>
          <a:lstStyle/>
          <a:p>
            <a:fld id="{5743EA8D-8084-4A12-9B5C-74D46F53D25C}" type="slidenum">
              <a:rPr lang="en-US" smtClean="0"/>
              <a:pPr/>
              <a:t>9</a:t>
            </a:fld>
            <a:endParaRPr lang="en-US"/>
          </a:p>
        </p:txBody>
      </p:sp>
      <p:sp>
        <p:nvSpPr>
          <p:cNvPr id="5" name="TextBox 4">
            <a:extLst>
              <a:ext uri="{FF2B5EF4-FFF2-40B4-BE49-F238E27FC236}">
                <a16:creationId xmlns:a16="http://schemas.microsoft.com/office/drawing/2014/main" id="{18051CFC-E6D8-4DB0-BCCB-4F42EFC8FC61}"/>
              </a:ext>
            </a:extLst>
          </p:cNvPr>
          <p:cNvSpPr txBox="1"/>
          <p:nvPr/>
        </p:nvSpPr>
        <p:spPr>
          <a:xfrm>
            <a:off x="0" y="0"/>
            <a:ext cx="9144000" cy="400110"/>
          </a:xfrm>
          <a:prstGeom prst="rect">
            <a:avLst/>
          </a:prstGeom>
          <a:solidFill>
            <a:srgbClr val="00CC99"/>
          </a:solidFill>
          <a:ln>
            <a:solidFill>
              <a:srgbClr val="FF0000"/>
            </a:solidFill>
          </a:ln>
        </p:spPr>
        <p:txBody>
          <a:bodyPr wrap="square" rtlCol="0">
            <a:spAutoFit/>
          </a:bodyPr>
          <a:lstStyle/>
          <a:p>
            <a:pPr algn="ctr"/>
            <a:r>
              <a:rPr lang="fa-IR" sz="2000" dirty="0">
                <a:solidFill>
                  <a:schemeClr val="bg1"/>
                </a:solidFill>
                <a:cs typeface="B Titr" pitchFamily="2" charset="-78"/>
              </a:rPr>
              <a:t>جلسه اول: آشنایی با عوامل زیان آور محیط کار</a:t>
            </a:r>
            <a:endParaRPr lang="fa-IR" sz="2000" dirty="0">
              <a:solidFill>
                <a:srgbClr val="FFFF00"/>
              </a:solidFill>
              <a:cs typeface="Titr" pitchFamily="2" charset="-78"/>
            </a:endParaRPr>
          </a:p>
        </p:txBody>
      </p:sp>
      <p:sp>
        <p:nvSpPr>
          <p:cNvPr id="6" name="Date Placeholder 5">
            <a:extLst>
              <a:ext uri="{FF2B5EF4-FFF2-40B4-BE49-F238E27FC236}">
                <a16:creationId xmlns:a16="http://schemas.microsoft.com/office/drawing/2014/main" id="{FABA028A-561D-4D77-A23E-F03DA2865848}"/>
              </a:ext>
            </a:extLst>
          </p:cNvPr>
          <p:cNvSpPr txBox="1">
            <a:spLocks/>
          </p:cNvSpPr>
          <p:nvPr/>
        </p:nvSpPr>
        <p:spPr>
          <a:xfrm>
            <a:off x="6781800" y="6353174"/>
            <a:ext cx="2362200" cy="504826"/>
          </a:xfrm>
          <a:prstGeom prst="rect">
            <a:avLst/>
          </a:prstGeom>
          <a:solidFill>
            <a:srgbClr val="00CC99"/>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cs typeface="2  Titr" pitchFamily="2" charset="-78"/>
              </a:rPr>
              <a:t>1399.1</a:t>
            </a:r>
            <a:endParaRPr lang="en-US" dirty="0">
              <a:solidFill>
                <a:schemeClr val="tx1"/>
              </a:solidFill>
              <a:cs typeface="2  Titr" pitchFamily="2" charset="-78"/>
            </a:endParaRPr>
          </a:p>
        </p:txBody>
      </p:sp>
      <p:sp>
        <p:nvSpPr>
          <p:cNvPr id="7" name="Footer Placeholder 7">
            <a:extLst>
              <a:ext uri="{FF2B5EF4-FFF2-40B4-BE49-F238E27FC236}">
                <a16:creationId xmlns:a16="http://schemas.microsoft.com/office/drawing/2014/main" id="{5E08956C-A9F0-49A8-8D13-E6F7608923D9}"/>
              </a:ext>
            </a:extLst>
          </p:cNvPr>
          <p:cNvSpPr txBox="1">
            <a:spLocks/>
          </p:cNvSpPr>
          <p:nvPr/>
        </p:nvSpPr>
        <p:spPr>
          <a:xfrm>
            <a:off x="0" y="6353174"/>
            <a:ext cx="6781800" cy="504826"/>
          </a:xfrm>
          <a:prstGeom prst="rect">
            <a:avLst/>
          </a:prstGeom>
          <a:solidFill>
            <a:srgbClr val="0810B8"/>
          </a:solidFill>
          <a:ln>
            <a:solidFill>
              <a:schemeClr val="tx2"/>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fa-IR" sz="1100">
                <a:solidFill>
                  <a:srgbClr val="FFC000"/>
                </a:solidFill>
                <a:cs typeface="B Titr" pitchFamily="2" charset="-78"/>
              </a:rPr>
              <a:t>دانشگاه فنی و حرفه ای- آموزشکده فنی پسران اردبیل - درس :</a:t>
            </a:r>
            <a:r>
              <a:rPr lang="en-US" sz="1600">
                <a:solidFill>
                  <a:srgbClr val="FFC000"/>
                </a:solidFill>
                <a:cs typeface="B Titr" pitchFamily="2" charset="-78"/>
              </a:rPr>
              <a:t>HSE </a:t>
            </a:r>
            <a:r>
              <a:rPr lang="fa-IR" sz="1600">
                <a:solidFill>
                  <a:srgbClr val="FFC000"/>
                </a:solidFill>
                <a:cs typeface="B Titr" pitchFamily="2" charset="-78"/>
              </a:rPr>
              <a:t> و ایمنی پروژه </a:t>
            </a:r>
            <a:r>
              <a:rPr lang="fa-IR" sz="1100">
                <a:solidFill>
                  <a:srgbClr val="FFC000"/>
                </a:solidFill>
                <a:cs typeface="B Titr" pitchFamily="2" charset="-78"/>
              </a:rPr>
              <a:t>-  </a:t>
            </a:r>
            <a:r>
              <a:rPr lang="fa-IR" sz="1400">
                <a:solidFill>
                  <a:srgbClr val="FFC000"/>
                </a:solidFill>
                <a:cs typeface="B Titr" pitchFamily="2" charset="-78"/>
              </a:rPr>
              <a:t>مدرس: عین اله بختیاری </a:t>
            </a:r>
            <a:endParaRPr lang="en-US" sz="1100" dirty="0">
              <a:solidFill>
                <a:srgbClr val="FFC000"/>
              </a:solidFill>
              <a:cs typeface="B Titr" pitchFamily="2" charset="-78"/>
            </a:endParaRPr>
          </a:p>
        </p:txBody>
      </p:sp>
      <p:pic>
        <p:nvPicPr>
          <p:cNvPr id="9" name="Picture 8">
            <a:extLst>
              <a:ext uri="{FF2B5EF4-FFF2-40B4-BE49-F238E27FC236}">
                <a16:creationId xmlns:a16="http://schemas.microsoft.com/office/drawing/2014/main" id="{093C22C1-2AE2-4797-BC4E-91EB56AEDA5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41496" y="914400"/>
            <a:ext cx="7661008" cy="4038600"/>
          </a:xfrm>
          <a:prstGeom prst="rect">
            <a:avLst/>
          </a:prstGeom>
        </p:spPr>
      </p:pic>
    </p:spTree>
    <p:extLst>
      <p:ext uri="{BB962C8B-B14F-4D97-AF65-F5344CB8AC3E}">
        <p14:creationId xmlns:p14="http://schemas.microsoft.com/office/powerpoint/2010/main" val="19375766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13812</TotalTime>
  <Words>1181</Words>
  <Application>Microsoft Office PowerPoint</Application>
  <PresentationFormat>On-screen Show (4:3)</PresentationFormat>
  <Paragraphs>164</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IranNastaliq</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dadkhah</dc:creator>
  <cp:lastModifiedBy>dga</cp:lastModifiedBy>
  <cp:revision>547</cp:revision>
  <dcterms:created xsi:type="dcterms:W3CDTF">2015-01-03T19:48:19Z</dcterms:created>
  <dcterms:modified xsi:type="dcterms:W3CDTF">2020-04-05T14:09:47Z</dcterms:modified>
</cp:coreProperties>
</file>